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
  </p:notesMasterIdLst>
  <p:handoutMasterIdLst>
    <p:handoutMasterId r:id="rId4"/>
  </p:handoutMasterIdLst>
  <p:sldIdLst>
    <p:sldId id="258" r:id="rId2"/>
  </p:sldIdLst>
  <p:sldSz cx="21396325" cy="30275213"/>
  <p:notesSz cx="6797675" cy="9926638"/>
  <p:defaultTextStyle>
    <a:defPPr>
      <a:defRPr lang="en-US"/>
    </a:defPPr>
    <a:lvl1pPr algn="l" rtl="0" fontAlgn="base">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9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9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9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9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536">
          <p15:clr>
            <a:srgbClr val="A4A3A4"/>
          </p15:clr>
        </p15:guide>
        <p15:guide id="2" pos="67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5EE"/>
    <a:srgbClr val="1F497D"/>
    <a:srgbClr val="FFFFCC"/>
    <a:srgbClr val="032C6B"/>
    <a:srgbClr val="F7711B"/>
    <a:srgbClr val="F1CDA5"/>
    <a:srgbClr val="FB6B10"/>
    <a:srgbClr val="03428F"/>
    <a:srgbClr val="032662"/>
    <a:srgbClr val="032F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1" autoAdjust="0"/>
    <p:restoredTop sz="94622" autoAdjust="0"/>
  </p:normalViewPr>
  <p:slideViewPr>
    <p:cSldViewPr snapToGrid="0">
      <p:cViewPr>
        <p:scale>
          <a:sx n="33" d="100"/>
          <a:sy n="33" d="100"/>
        </p:scale>
        <p:origin x="19" y="-2357"/>
      </p:cViewPr>
      <p:guideLst>
        <p:guide orient="horz" pos="9536"/>
        <p:guide pos="673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3200"/>
              <a:t>Chart Title</a:t>
            </a:r>
          </a:p>
        </c:rich>
      </c:tx>
      <c:overlay val="0"/>
      <c:spPr>
        <a:noFill/>
        <a:ln>
          <a:noFill/>
        </a:ln>
        <a:effectLst/>
      </c:spPr>
      <c:txPr>
        <a:bodyPr rot="0" spcFirstLastPara="1" vertOverflow="ellipsis" vert="horz" wrap="square" anchor="ctr" anchorCtr="1"/>
        <a:lstStyle/>
        <a:p>
          <a:pPr>
            <a:defRPr sz="3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sr-Latn-RS"/>
        </a:p>
      </c:txPr>
    </c:title>
    <c:autoTitleDeleted val="0"/>
    <c:plotArea>
      <c:layout/>
      <c:barChart>
        <c:barDir val="col"/>
        <c:grouping val="clustered"/>
        <c:varyColors val="0"/>
        <c:ser>
          <c:idx val="0"/>
          <c:order val="0"/>
          <c:tx>
            <c:strRef>
              <c:f>'Sheet 1'!$B$1</c:f>
              <c:strCache>
                <c:ptCount val="1"/>
                <c:pt idx="0">
                  <c:v>Series 1</c:v>
                </c:pt>
              </c:strCache>
            </c:strRef>
          </c:tx>
          <c:spPr>
            <a:solidFill>
              <a:schemeClr val="tx2"/>
            </a:solidFill>
            <a:ln>
              <a:noFill/>
            </a:ln>
            <a:effectLst/>
          </c:spPr>
          <c:invertIfNegative val="0"/>
          <c:cat>
            <c:strRef>
              <c:f>'Sheet 1'!$A$2:$A$5</c:f>
              <c:strCache>
                <c:ptCount val="4"/>
                <c:pt idx="0">
                  <c:v>Example 1</c:v>
                </c:pt>
                <c:pt idx="1">
                  <c:v>Example 2</c:v>
                </c:pt>
                <c:pt idx="2">
                  <c:v>Example 3</c:v>
                </c:pt>
                <c:pt idx="3">
                  <c:v>Example 4</c:v>
                </c:pt>
              </c:strCache>
            </c:strRef>
          </c:cat>
          <c:val>
            <c:numRef>
              <c:f>'Sheet 1'!$B$2:$B$5</c:f>
              <c:numCache>
                <c:formatCode>General</c:formatCode>
                <c:ptCount val="4"/>
                <c:pt idx="0">
                  <c:v>5.37</c:v>
                </c:pt>
                <c:pt idx="1">
                  <c:v>2.74</c:v>
                </c:pt>
                <c:pt idx="2">
                  <c:v>4.5</c:v>
                </c:pt>
                <c:pt idx="3">
                  <c:v>3.66</c:v>
                </c:pt>
              </c:numCache>
            </c:numRef>
          </c:val>
          <c:extLst>
            <c:ext xmlns:c16="http://schemas.microsoft.com/office/drawing/2014/chart" uri="{C3380CC4-5D6E-409C-BE32-E72D297353CC}">
              <c16:uniqueId val="{00000000-CD37-42DA-8370-CA90EB1F236D}"/>
            </c:ext>
          </c:extLst>
        </c:ser>
        <c:ser>
          <c:idx val="1"/>
          <c:order val="1"/>
          <c:tx>
            <c:strRef>
              <c:f>'Sheet 1'!$D$1</c:f>
              <c:strCache>
                <c:ptCount val="1"/>
                <c:pt idx="0">
                  <c:v>Series 3</c:v>
                </c:pt>
              </c:strCache>
            </c:strRef>
          </c:tx>
          <c:spPr>
            <a:solidFill>
              <a:schemeClr val="accent1">
                <a:lumMod val="20000"/>
                <a:lumOff val="80000"/>
              </a:schemeClr>
            </a:solidFill>
            <a:ln>
              <a:noFill/>
            </a:ln>
            <a:effectLst/>
          </c:spPr>
          <c:invertIfNegative val="0"/>
          <c:val>
            <c:numRef>
              <c:f>'Sheet 1'!$D$2:$D$5</c:f>
              <c:numCache>
                <c:formatCode>General</c:formatCode>
                <c:ptCount val="4"/>
                <c:pt idx="0">
                  <c:v>6.67</c:v>
                </c:pt>
                <c:pt idx="1">
                  <c:v>4.63</c:v>
                </c:pt>
                <c:pt idx="2">
                  <c:v>4.37</c:v>
                </c:pt>
                <c:pt idx="3">
                  <c:v>4.01</c:v>
                </c:pt>
              </c:numCache>
            </c:numRef>
          </c:val>
          <c:extLst>
            <c:ext xmlns:c16="http://schemas.microsoft.com/office/drawing/2014/chart" uri="{C3380CC4-5D6E-409C-BE32-E72D297353CC}">
              <c16:uniqueId val="{00000001-CD37-42DA-8370-CA90EB1F236D}"/>
            </c:ext>
          </c:extLst>
        </c:ser>
        <c:dLbls>
          <c:showLegendKey val="0"/>
          <c:showVal val="0"/>
          <c:showCatName val="0"/>
          <c:showSerName val="0"/>
          <c:showPercent val="0"/>
          <c:showBubbleSize val="0"/>
        </c:dLbls>
        <c:gapWidth val="25"/>
        <c:overlap val="-20"/>
        <c:axId val="927066128"/>
        <c:axId val="927066544"/>
      </c:barChart>
      <c:catAx>
        <c:axId val="927066128"/>
        <c:scaling>
          <c:orientation val="minMax"/>
        </c:scaling>
        <c:delete val="0"/>
        <c:axPos val="b"/>
        <c:majorGridlines>
          <c:spPr>
            <a:ln w="12700" cap="flat" cmpd="sng" algn="ctr">
              <a:solidFill>
                <a:schemeClr val="tx1">
                  <a:alpha val="20000"/>
                </a:schemeClr>
              </a:solidFill>
              <a:round/>
            </a:ln>
            <a:effectLst/>
          </c:spPr>
        </c:majorGridlines>
        <c:minorGridlines>
          <c:spPr>
            <a:ln w="9525" cap="flat" cmpd="sng" algn="ctr">
              <a:noFill/>
              <a:round/>
            </a:ln>
            <a:effectLst/>
          </c:spPr>
        </c:minorGridlines>
        <c:title>
          <c:tx>
            <c:rich>
              <a:bodyPr rot="0" spcFirstLastPara="1" vertOverflow="ellipsis" vert="horz" wrap="square" anchor="ctr" anchorCtr="1"/>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2000"/>
                  <a:t>Horizontal axis</a:t>
                </a:r>
                <a:endParaRPr lang="sr-Latn-BA" sz="2000"/>
              </a:p>
            </c:rich>
          </c:tx>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sr-Latn-BA"/>
            </a:p>
          </c:txPr>
        </c:title>
        <c:numFmt formatCode="General" sourceLinked="1"/>
        <c:majorTickMark val="out"/>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sr-Latn-RS"/>
          </a:p>
        </c:txPr>
        <c:crossAx val="927066544"/>
        <c:crosses val="autoZero"/>
        <c:auto val="0"/>
        <c:lblAlgn val="ctr"/>
        <c:lblOffset val="100"/>
        <c:tickMarkSkip val="1"/>
        <c:noMultiLvlLbl val="0"/>
      </c:catAx>
      <c:valAx>
        <c:axId val="92706654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2000"/>
                  <a:t>Vertical axis</a:t>
                </a:r>
                <a:endParaRPr lang="sr-Latn-BA" sz="2000"/>
              </a:p>
            </c:rich>
          </c:tx>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sr-Latn-BA"/>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sr-Latn-RS"/>
          </a:p>
        </c:txPr>
        <c:crossAx val="9270661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sr-Latn-R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62968" tIns="31484" rIns="62968" bIns="31484" numCol="1" anchor="t" anchorCtr="0" compatLnSpc="1">
            <a:prstTxWarp prst="textNoShape">
              <a:avLst/>
            </a:prstTxWarp>
          </a:bodyPr>
          <a:lstStyle>
            <a:lvl1pPr defTabSz="630238">
              <a:defRPr sz="800">
                <a:latin typeface="Arial" charset="0"/>
                <a:cs typeface="Arial" charset="0"/>
              </a:defRPr>
            </a:lvl1pPr>
          </a:lstStyle>
          <a:p>
            <a:pPr>
              <a:defRPr/>
            </a:pPr>
            <a:endParaRPr lang="en-US"/>
          </a:p>
        </p:txBody>
      </p:sp>
      <p:sp>
        <p:nvSpPr>
          <p:cNvPr id="13315" name="Rectangle 3"/>
          <p:cNvSpPr>
            <a:spLocks noGrp="1" noChangeArrowheads="1"/>
          </p:cNvSpPr>
          <p:nvPr>
            <p:ph type="dt" sz="quarter" idx="1"/>
          </p:nvPr>
        </p:nvSpPr>
        <p:spPr bwMode="auto">
          <a:xfrm>
            <a:off x="3851275" y="0"/>
            <a:ext cx="2944813" cy="495300"/>
          </a:xfrm>
          <a:prstGeom prst="rect">
            <a:avLst/>
          </a:prstGeom>
          <a:noFill/>
          <a:ln w="9525">
            <a:noFill/>
            <a:miter lim="800000"/>
            <a:headEnd/>
            <a:tailEnd/>
          </a:ln>
          <a:effectLst/>
        </p:spPr>
        <p:txBody>
          <a:bodyPr vert="horz" wrap="square" lIns="62968" tIns="31484" rIns="62968" bIns="31484" numCol="1" anchor="t" anchorCtr="0" compatLnSpc="1">
            <a:prstTxWarp prst="textNoShape">
              <a:avLst/>
            </a:prstTxWarp>
          </a:bodyPr>
          <a:lstStyle>
            <a:lvl1pPr algn="r" defTabSz="630238">
              <a:defRPr sz="800">
                <a:latin typeface="Arial" charset="0"/>
                <a:cs typeface="Arial" charset="0"/>
              </a:defRPr>
            </a:lvl1pPr>
          </a:lstStyle>
          <a:p>
            <a:pPr>
              <a:defRPr/>
            </a:pPr>
            <a:endParaRPr lang="en-US"/>
          </a:p>
        </p:txBody>
      </p:sp>
      <p:sp>
        <p:nvSpPr>
          <p:cNvPr id="1331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62968" tIns="31484" rIns="62968" bIns="31484" numCol="1" anchor="b" anchorCtr="0" compatLnSpc="1">
            <a:prstTxWarp prst="textNoShape">
              <a:avLst/>
            </a:prstTxWarp>
          </a:bodyPr>
          <a:lstStyle>
            <a:lvl1pPr defTabSz="630238">
              <a:defRPr sz="800">
                <a:latin typeface="Arial" charset="0"/>
                <a:cs typeface="Arial" charset="0"/>
              </a:defRPr>
            </a:lvl1pPr>
          </a:lstStyle>
          <a:p>
            <a:pPr>
              <a:defRPr/>
            </a:pPr>
            <a:endParaRPr lang="en-US"/>
          </a:p>
        </p:txBody>
      </p:sp>
      <p:sp>
        <p:nvSpPr>
          <p:cNvPr id="13317"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62968" tIns="31484" rIns="62968" bIns="31484" numCol="1" anchor="b" anchorCtr="0" compatLnSpc="1">
            <a:prstTxWarp prst="textNoShape">
              <a:avLst/>
            </a:prstTxWarp>
          </a:bodyPr>
          <a:lstStyle>
            <a:lvl1pPr algn="r" defTabSz="630238">
              <a:defRPr sz="800"/>
            </a:lvl1pPr>
          </a:lstStyle>
          <a:p>
            <a:fld id="{C81572B6-87AF-41E2-B737-980896F6648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2084388" y="744538"/>
            <a:ext cx="2630487"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vl1pPr>
          </a:lstStyle>
          <a:p>
            <a:fld id="{81094502-B6F1-46BC-97CD-B82208C3771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20FE7-A821-9E13-EE65-C4B8AE30943D}"/>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B1E615B3-206B-3E73-C74C-8C952F6557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890D0D66-EBD0-4E0E-85C0-2343F3DD4D0D}" type="slidenum">
              <a:rPr lang="en-US" altLang="en-US"/>
              <a:pPr eaLnBrk="1" hangingPunct="1">
                <a:spcBef>
                  <a:spcPct val="0"/>
                </a:spcBef>
              </a:pPr>
              <a:t>1</a:t>
            </a:fld>
            <a:endParaRPr lang="en-US" altLang="en-US"/>
          </a:p>
        </p:txBody>
      </p:sp>
      <p:sp>
        <p:nvSpPr>
          <p:cNvPr id="4099" name="Rectangle 2">
            <a:extLst>
              <a:ext uri="{FF2B5EF4-FFF2-40B4-BE49-F238E27FC236}">
                <a16:creationId xmlns:a16="http://schemas.microsoft.com/office/drawing/2014/main" id="{6AFD2050-1733-AA2B-55EB-E19BD0B2484E}"/>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C5499D5A-E014-5FB6-1C9D-E477C61F0A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9732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725" y="9404941"/>
            <a:ext cx="18186876" cy="6489548"/>
          </a:xfrm>
        </p:spPr>
        <p:txBody>
          <a:bodyPr/>
          <a:lstStyle/>
          <a:p>
            <a:r>
              <a:rPr lang="en-US"/>
              <a:t>Click to edit Master title style</a:t>
            </a:r>
            <a:endParaRPr lang="en-SG"/>
          </a:p>
        </p:txBody>
      </p:sp>
      <p:sp>
        <p:nvSpPr>
          <p:cNvPr id="3" name="Subtitle 2"/>
          <p:cNvSpPr>
            <a:spLocks noGrp="1"/>
          </p:cNvSpPr>
          <p:nvPr>
            <p:ph type="subTitle" idx="1"/>
          </p:nvPr>
        </p:nvSpPr>
        <p:spPr>
          <a:xfrm>
            <a:off x="3209449" y="17155954"/>
            <a:ext cx="14977428" cy="7736999"/>
          </a:xfrm>
        </p:spPr>
        <p:txBody>
          <a:bodyPr/>
          <a:lstStyle>
            <a:lvl1pPr marL="0" indent="0" algn="ctr">
              <a:buNone/>
              <a:defRPr>
                <a:solidFill>
                  <a:schemeClr val="tx1">
                    <a:tint val="75000"/>
                  </a:schemeClr>
                </a:solidFill>
              </a:defRPr>
            </a:lvl1pPr>
            <a:lvl2pPr marL="1475853" indent="0" algn="ctr">
              <a:buNone/>
              <a:defRPr>
                <a:solidFill>
                  <a:schemeClr val="tx1">
                    <a:tint val="75000"/>
                  </a:schemeClr>
                </a:solidFill>
              </a:defRPr>
            </a:lvl2pPr>
            <a:lvl3pPr marL="2951706" indent="0" algn="ctr">
              <a:buNone/>
              <a:defRPr>
                <a:solidFill>
                  <a:schemeClr val="tx1">
                    <a:tint val="75000"/>
                  </a:schemeClr>
                </a:solidFill>
              </a:defRPr>
            </a:lvl3pPr>
            <a:lvl4pPr marL="4427560" indent="0" algn="ctr">
              <a:buNone/>
              <a:defRPr>
                <a:solidFill>
                  <a:schemeClr val="tx1">
                    <a:tint val="75000"/>
                  </a:schemeClr>
                </a:solidFill>
              </a:defRPr>
            </a:lvl4pPr>
            <a:lvl5pPr marL="5903413" indent="0" algn="ctr">
              <a:buNone/>
              <a:defRPr>
                <a:solidFill>
                  <a:schemeClr val="tx1">
                    <a:tint val="75000"/>
                  </a:schemeClr>
                </a:solidFill>
              </a:defRPr>
            </a:lvl5pPr>
            <a:lvl6pPr marL="7379269" indent="0" algn="ctr">
              <a:buNone/>
              <a:defRPr>
                <a:solidFill>
                  <a:schemeClr val="tx1">
                    <a:tint val="75000"/>
                  </a:schemeClr>
                </a:solidFill>
              </a:defRPr>
            </a:lvl6pPr>
            <a:lvl7pPr marL="8855122" indent="0" algn="ctr">
              <a:buNone/>
              <a:defRPr>
                <a:solidFill>
                  <a:schemeClr val="tx1">
                    <a:tint val="75000"/>
                  </a:schemeClr>
                </a:solidFill>
              </a:defRPr>
            </a:lvl7pPr>
            <a:lvl8pPr marL="10330976" indent="0" algn="ctr">
              <a:buNone/>
              <a:defRPr>
                <a:solidFill>
                  <a:schemeClr val="tx1">
                    <a:tint val="75000"/>
                  </a:schemeClr>
                </a:solidFill>
              </a:defRPr>
            </a:lvl8pPr>
            <a:lvl9pPr marL="11806829" indent="0" algn="ctr">
              <a:buNone/>
              <a:defRPr>
                <a:solidFill>
                  <a:schemeClr val="tx1">
                    <a:tint val="75000"/>
                  </a:schemeClr>
                </a:solidFill>
              </a:defRPr>
            </a:lvl9pPr>
          </a:lstStyle>
          <a:p>
            <a:r>
              <a:rPr lang="en-US"/>
              <a:t>Click to edit Master subtitle style</a:t>
            </a:r>
            <a:endParaRPr lang="en-SG"/>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8E0D6530-ED52-43C6-89AA-C1B5557214D7}" type="slidenum">
              <a:rPr lang="en-US" altLang="en-US"/>
              <a:pPr/>
              <a:t>‹#›</a:t>
            </a:fld>
            <a:endParaRPr lang="en-US" altLang="en-US"/>
          </a:p>
        </p:txBody>
      </p:sp>
    </p:spTree>
    <p:extLst>
      <p:ext uri="{BB962C8B-B14F-4D97-AF65-F5344CB8AC3E}">
        <p14:creationId xmlns:p14="http://schemas.microsoft.com/office/powerpoint/2010/main" val="306863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240232B5-BD3E-41FD-AFF6-BFB727BE523A}" type="slidenum">
              <a:rPr lang="en-US" altLang="en-US"/>
              <a:pPr/>
              <a:t>‹#›</a:t>
            </a:fld>
            <a:endParaRPr lang="en-US" altLang="en-US"/>
          </a:p>
        </p:txBody>
      </p:sp>
    </p:spTree>
    <p:extLst>
      <p:ext uri="{BB962C8B-B14F-4D97-AF65-F5344CB8AC3E}">
        <p14:creationId xmlns:p14="http://schemas.microsoft.com/office/powerpoint/2010/main" val="310276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299460" y="5354227"/>
            <a:ext cx="11262788" cy="114036636"/>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2503671" y="5354227"/>
            <a:ext cx="33439187" cy="1140366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FB569461-5950-44AB-8CB7-7CFE0A41DE4E}" type="slidenum">
              <a:rPr lang="en-US" altLang="en-US"/>
              <a:pPr/>
              <a:t>‹#›</a:t>
            </a:fld>
            <a:endParaRPr lang="en-US" altLang="en-US"/>
          </a:p>
        </p:txBody>
      </p:sp>
    </p:spTree>
    <p:extLst>
      <p:ext uri="{BB962C8B-B14F-4D97-AF65-F5344CB8AC3E}">
        <p14:creationId xmlns:p14="http://schemas.microsoft.com/office/powerpoint/2010/main" val="250557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9AA7E2EA-CB3D-4572-BC69-7181F7BE6051}" type="slidenum">
              <a:rPr lang="en-US" altLang="en-US"/>
              <a:pPr/>
              <a:t>‹#›</a:t>
            </a:fld>
            <a:endParaRPr lang="en-US" altLang="en-US"/>
          </a:p>
        </p:txBody>
      </p:sp>
    </p:spTree>
    <p:extLst>
      <p:ext uri="{BB962C8B-B14F-4D97-AF65-F5344CB8AC3E}">
        <p14:creationId xmlns:p14="http://schemas.microsoft.com/office/powerpoint/2010/main" val="270657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0162" y="19454634"/>
            <a:ext cx="18186876" cy="6012994"/>
          </a:xfrm>
        </p:spPr>
        <p:txBody>
          <a:bodyPr anchor="t"/>
          <a:lstStyle>
            <a:lvl1pPr algn="l">
              <a:defRPr sz="12900" b="1" cap="all"/>
            </a:lvl1pPr>
          </a:lstStyle>
          <a:p>
            <a:r>
              <a:rPr lang="en-US"/>
              <a:t>Click to edit Master title style</a:t>
            </a:r>
            <a:endParaRPr lang="en-SG"/>
          </a:p>
        </p:txBody>
      </p:sp>
      <p:sp>
        <p:nvSpPr>
          <p:cNvPr id="3" name="Text Placeholder 2"/>
          <p:cNvSpPr>
            <a:spLocks noGrp="1"/>
          </p:cNvSpPr>
          <p:nvPr>
            <p:ph type="body" idx="1"/>
          </p:nvPr>
        </p:nvSpPr>
        <p:spPr>
          <a:xfrm>
            <a:off x="1690162" y="12831933"/>
            <a:ext cx="18186876" cy="6622701"/>
          </a:xfrm>
        </p:spPr>
        <p:txBody>
          <a:bodyPr anchor="b"/>
          <a:lstStyle>
            <a:lvl1pPr marL="0" indent="0">
              <a:buNone/>
              <a:defRPr sz="6500">
                <a:solidFill>
                  <a:schemeClr val="tx1">
                    <a:tint val="75000"/>
                  </a:schemeClr>
                </a:solidFill>
              </a:defRPr>
            </a:lvl1pPr>
            <a:lvl2pPr marL="1475853" indent="0">
              <a:buNone/>
              <a:defRPr sz="5800">
                <a:solidFill>
                  <a:schemeClr val="tx1">
                    <a:tint val="75000"/>
                  </a:schemeClr>
                </a:solidFill>
              </a:defRPr>
            </a:lvl2pPr>
            <a:lvl3pPr marL="2951706" indent="0">
              <a:buNone/>
              <a:defRPr sz="5200">
                <a:solidFill>
                  <a:schemeClr val="tx1">
                    <a:tint val="75000"/>
                  </a:schemeClr>
                </a:solidFill>
              </a:defRPr>
            </a:lvl3pPr>
            <a:lvl4pPr marL="4427560" indent="0">
              <a:buNone/>
              <a:defRPr sz="4500">
                <a:solidFill>
                  <a:schemeClr val="tx1">
                    <a:tint val="75000"/>
                  </a:schemeClr>
                </a:solidFill>
              </a:defRPr>
            </a:lvl4pPr>
            <a:lvl5pPr marL="5903413" indent="0">
              <a:buNone/>
              <a:defRPr sz="4500">
                <a:solidFill>
                  <a:schemeClr val="tx1">
                    <a:tint val="75000"/>
                  </a:schemeClr>
                </a:solidFill>
              </a:defRPr>
            </a:lvl5pPr>
            <a:lvl6pPr marL="7379269" indent="0">
              <a:buNone/>
              <a:defRPr sz="4500">
                <a:solidFill>
                  <a:schemeClr val="tx1">
                    <a:tint val="75000"/>
                  </a:schemeClr>
                </a:solidFill>
              </a:defRPr>
            </a:lvl6pPr>
            <a:lvl7pPr marL="8855122" indent="0">
              <a:buNone/>
              <a:defRPr sz="4500">
                <a:solidFill>
                  <a:schemeClr val="tx1">
                    <a:tint val="75000"/>
                  </a:schemeClr>
                </a:solidFill>
              </a:defRPr>
            </a:lvl7pPr>
            <a:lvl8pPr marL="10330976" indent="0">
              <a:buNone/>
              <a:defRPr sz="4500">
                <a:solidFill>
                  <a:schemeClr val="tx1">
                    <a:tint val="75000"/>
                  </a:schemeClr>
                </a:solidFill>
              </a:defRPr>
            </a:lvl8pPr>
            <a:lvl9pPr marL="11806829" indent="0">
              <a:buNone/>
              <a:defRPr sz="4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FB965D89-BE5A-4689-9D53-5DBB137C4F9C}" type="slidenum">
              <a:rPr lang="en-US" altLang="en-US"/>
              <a:pPr/>
              <a:t>‹#›</a:t>
            </a:fld>
            <a:endParaRPr lang="en-US" altLang="en-US"/>
          </a:p>
        </p:txBody>
      </p:sp>
    </p:spTree>
    <p:extLst>
      <p:ext uri="{BB962C8B-B14F-4D97-AF65-F5344CB8AC3E}">
        <p14:creationId xmlns:p14="http://schemas.microsoft.com/office/powerpoint/2010/main" val="348769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2503667" y="31186275"/>
            <a:ext cx="22350989" cy="88204590"/>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25211262" y="31186275"/>
            <a:ext cx="22350986" cy="88204590"/>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6CC83AAE-2C2C-4CCD-BCFD-AD4CC861694C}" type="slidenum">
              <a:rPr lang="en-US" altLang="en-US"/>
              <a:pPr/>
              <a:t>‹#›</a:t>
            </a:fld>
            <a:endParaRPr lang="en-US" altLang="en-US"/>
          </a:p>
        </p:txBody>
      </p:sp>
    </p:spTree>
    <p:extLst>
      <p:ext uri="{BB962C8B-B14F-4D97-AF65-F5344CB8AC3E}">
        <p14:creationId xmlns:p14="http://schemas.microsoft.com/office/powerpoint/2010/main" val="327256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9816" y="1212412"/>
            <a:ext cx="19256693" cy="5045869"/>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1069816" y="6776884"/>
            <a:ext cx="9453759" cy="2824283"/>
          </a:xfrm>
        </p:spPr>
        <p:txBody>
          <a:bodyPr anchor="b"/>
          <a:lstStyle>
            <a:lvl1pPr marL="0" indent="0">
              <a:buNone/>
              <a:defRPr sz="7700" b="1"/>
            </a:lvl1pPr>
            <a:lvl2pPr marL="1475853" indent="0">
              <a:buNone/>
              <a:defRPr sz="6500" b="1"/>
            </a:lvl2pPr>
            <a:lvl3pPr marL="2951706" indent="0">
              <a:buNone/>
              <a:defRPr sz="5800" b="1"/>
            </a:lvl3pPr>
            <a:lvl4pPr marL="4427560" indent="0">
              <a:buNone/>
              <a:defRPr sz="5200" b="1"/>
            </a:lvl4pPr>
            <a:lvl5pPr marL="5903413" indent="0">
              <a:buNone/>
              <a:defRPr sz="5200" b="1"/>
            </a:lvl5pPr>
            <a:lvl6pPr marL="7379269" indent="0">
              <a:buNone/>
              <a:defRPr sz="5200" b="1"/>
            </a:lvl6pPr>
            <a:lvl7pPr marL="8855122" indent="0">
              <a:buNone/>
              <a:defRPr sz="5200" b="1"/>
            </a:lvl7pPr>
            <a:lvl8pPr marL="10330976" indent="0">
              <a:buNone/>
              <a:defRPr sz="5200" b="1"/>
            </a:lvl8pPr>
            <a:lvl9pPr marL="11806829" indent="0">
              <a:buNone/>
              <a:defRPr sz="5200" b="1"/>
            </a:lvl9pPr>
          </a:lstStyle>
          <a:p>
            <a:pPr lvl="0"/>
            <a:r>
              <a:rPr lang="en-US"/>
              <a:t>Click to edit Master text styles</a:t>
            </a:r>
          </a:p>
        </p:txBody>
      </p:sp>
      <p:sp>
        <p:nvSpPr>
          <p:cNvPr id="4" name="Content Placeholder 3"/>
          <p:cNvSpPr>
            <a:spLocks noGrp="1"/>
          </p:cNvSpPr>
          <p:nvPr>
            <p:ph sz="half" idx="2"/>
          </p:nvPr>
        </p:nvSpPr>
        <p:spPr>
          <a:xfrm>
            <a:off x="1069816" y="9601167"/>
            <a:ext cx="9453759" cy="17443290"/>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10869039" y="6776884"/>
            <a:ext cx="9457473" cy="2824283"/>
          </a:xfrm>
        </p:spPr>
        <p:txBody>
          <a:bodyPr anchor="b"/>
          <a:lstStyle>
            <a:lvl1pPr marL="0" indent="0">
              <a:buNone/>
              <a:defRPr sz="7700" b="1"/>
            </a:lvl1pPr>
            <a:lvl2pPr marL="1475853" indent="0">
              <a:buNone/>
              <a:defRPr sz="6500" b="1"/>
            </a:lvl2pPr>
            <a:lvl3pPr marL="2951706" indent="0">
              <a:buNone/>
              <a:defRPr sz="5800" b="1"/>
            </a:lvl3pPr>
            <a:lvl4pPr marL="4427560" indent="0">
              <a:buNone/>
              <a:defRPr sz="5200" b="1"/>
            </a:lvl4pPr>
            <a:lvl5pPr marL="5903413" indent="0">
              <a:buNone/>
              <a:defRPr sz="5200" b="1"/>
            </a:lvl5pPr>
            <a:lvl6pPr marL="7379269" indent="0">
              <a:buNone/>
              <a:defRPr sz="5200" b="1"/>
            </a:lvl6pPr>
            <a:lvl7pPr marL="8855122" indent="0">
              <a:buNone/>
              <a:defRPr sz="5200" b="1"/>
            </a:lvl7pPr>
            <a:lvl8pPr marL="10330976" indent="0">
              <a:buNone/>
              <a:defRPr sz="5200" b="1"/>
            </a:lvl8pPr>
            <a:lvl9pPr marL="11806829" indent="0">
              <a:buNone/>
              <a:defRPr sz="5200" b="1"/>
            </a:lvl9pPr>
          </a:lstStyle>
          <a:p>
            <a:pPr lvl="0"/>
            <a:r>
              <a:rPr lang="en-US"/>
              <a:t>Click to edit Master text styles</a:t>
            </a:r>
          </a:p>
        </p:txBody>
      </p:sp>
      <p:sp>
        <p:nvSpPr>
          <p:cNvPr id="6" name="Content Placeholder 5"/>
          <p:cNvSpPr>
            <a:spLocks noGrp="1"/>
          </p:cNvSpPr>
          <p:nvPr>
            <p:ph sz="quarter" idx="4"/>
          </p:nvPr>
        </p:nvSpPr>
        <p:spPr>
          <a:xfrm>
            <a:off x="10869039" y="9601167"/>
            <a:ext cx="9457473" cy="17443290"/>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D055140D-4938-45F3-9BD4-5D5EC4BB4AE1}" type="slidenum">
              <a:rPr lang="en-US" altLang="en-US"/>
              <a:pPr/>
              <a:t>‹#›</a:t>
            </a:fld>
            <a:endParaRPr lang="en-US" altLang="en-US"/>
          </a:p>
        </p:txBody>
      </p:sp>
    </p:spTree>
    <p:extLst>
      <p:ext uri="{BB962C8B-B14F-4D97-AF65-F5344CB8AC3E}">
        <p14:creationId xmlns:p14="http://schemas.microsoft.com/office/powerpoint/2010/main" val="341120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8D753EB9-0AA7-4FDF-AFD5-935A215642FE}" type="slidenum">
              <a:rPr lang="en-US" altLang="en-US"/>
              <a:pPr/>
              <a:t>‹#›</a:t>
            </a:fld>
            <a:endParaRPr lang="en-US" altLang="en-US"/>
          </a:p>
        </p:txBody>
      </p:sp>
    </p:spTree>
    <p:extLst>
      <p:ext uri="{BB962C8B-B14F-4D97-AF65-F5344CB8AC3E}">
        <p14:creationId xmlns:p14="http://schemas.microsoft.com/office/powerpoint/2010/main" val="1330802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E279BE8C-C710-4F56-ADC5-F8A2EEC9BACA}" type="slidenum">
              <a:rPr lang="en-US" altLang="en-US"/>
              <a:pPr/>
              <a:t>‹#›</a:t>
            </a:fld>
            <a:endParaRPr lang="en-US" altLang="en-US"/>
          </a:p>
        </p:txBody>
      </p:sp>
    </p:spTree>
    <p:extLst>
      <p:ext uri="{BB962C8B-B14F-4D97-AF65-F5344CB8AC3E}">
        <p14:creationId xmlns:p14="http://schemas.microsoft.com/office/powerpoint/2010/main" val="3024787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817" y="1205402"/>
            <a:ext cx="7039244" cy="5129967"/>
          </a:xfrm>
        </p:spPr>
        <p:txBody>
          <a:bodyPr anchor="b"/>
          <a:lstStyle>
            <a:lvl1pPr algn="l">
              <a:defRPr sz="6500" b="1"/>
            </a:lvl1pPr>
          </a:lstStyle>
          <a:p>
            <a:r>
              <a:rPr lang="en-US"/>
              <a:t>Click to edit Master title style</a:t>
            </a:r>
            <a:endParaRPr lang="en-SG"/>
          </a:p>
        </p:txBody>
      </p:sp>
      <p:sp>
        <p:nvSpPr>
          <p:cNvPr id="3" name="Content Placeholder 2"/>
          <p:cNvSpPr>
            <a:spLocks noGrp="1"/>
          </p:cNvSpPr>
          <p:nvPr>
            <p:ph idx="1"/>
          </p:nvPr>
        </p:nvSpPr>
        <p:spPr>
          <a:xfrm>
            <a:off x="8365369" y="1205408"/>
            <a:ext cx="11961140" cy="25839056"/>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1069817" y="6335375"/>
            <a:ext cx="7039244" cy="20709089"/>
          </a:xfrm>
        </p:spPr>
        <p:txBody>
          <a:bodyPr/>
          <a:lstStyle>
            <a:lvl1pPr marL="0" indent="0">
              <a:buNone/>
              <a:defRPr sz="4500"/>
            </a:lvl1pPr>
            <a:lvl2pPr marL="1475853" indent="0">
              <a:buNone/>
              <a:defRPr sz="3900"/>
            </a:lvl2pPr>
            <a:lvl3pPr marL="2951706" indent="0">
              <a:buNone/>
              <a:defRPr sz="3200"/>
            </a:lvl3pPr>
            <a:lvl4pPr marL="4427560" indent="0">
              <a:buNone/>
              <a:defRPr sz="2900"/>
            </a:lvl4pPr>
            <a:lvl5pPr marL="5903413" indent="0">
              <a:buNone/>
              <a:defRPr sz="2900"/>
            </a:lvl5pPr>
            <a:lvl6pPr marL="7379269" indent="0">
              <a:buNone/>
              <a:defRPr sz="2900"/>
            </a:lvl6pPr>
            <a:lvl7pPr marL="8855122" indent="0">
              <a:buNone/>
              <a:defRPr sz="2900"/>
            </a:lvl7pPr>
            <a:lvl8pPr marL="10330976" indent="0">
              <a:buNone/>
              <a:defRPr sz="2900"/>
            </a:lvl8pPr>
            <a:lvl9pPr marL="11806829" indent="0">
              <a:buNone/>
              <a:defRPr sz="2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AA65C989-7F42-434C-92DA-94DEA977E6F7}" type="slidenum">
              <a:rPr lang="en-US" altLang="en-US"/>
              <a:pPr/>
              <a:t>‹#›</a:t>
            </a:fld>
            <a:endParaRPr lang="en-US" altLang="en-US"/>
          </a:p>
        </p:txBody>
      </p:sp>
    </p:spTree>
    <p:extLst>
      <p:ext uri="{BB962C8B-B14F-4D97-AF65-F5344CB8AC3E}">
        <p14:creationId xmlns:p14="http://schemas.microsoft.com/office/powerpoint/2010/main" val="32496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3829" y="21192649"/>
            <a:ext cx="12837795" cy="2501912"/>
          </a:xfrm>
        </p:spPr>
        <p:txBody>
          <a:bodyPr anchor="b"/>
          <a:lstStyle>
            <a:lvl1pPr algn="l">
              <a:defRPr sz="6500" b="1"/>
            </a:lvl1pPr>
          </a:lstStyle>
          <a:p>
            <a:r>
              <a:rPr lang="en-US"/>
              <a:t>Click to edit Master title style</a:t>
            </a:r>
            <a:endParaRPr lang="en-SG"/>
          </a:p>
        </p:txBody>
      </p:sp>
      <p:sp>
        <p:nvSpPr>
          <p:cNvPr id="3" name="Picture Placeholder 2"/>
          <p:cNvSpPr>
            <a:spLocks noGrp="1"/>
          </p:cNvSpPr>
          <p:nvPr>
            <p:ph type="pic" idx="1"/>
          </p:nvPr>
        </p:nvSpPr>
        <p:spPr>
          <a:xfrm>
            <a:off x="4193829" y="2705146"/>
            <a:ext cx="12837795" cy="18165128"/>
          </a:xfrm>
        </p:spPr>
        <p:txBody>
          <a:bodyPr rtlCol="0">
            <a:normAutofit/>
          </a:bodyPr>
          <a:lstStyle>
            <a:lvl1pPr marL="0" indent="0">
              <a:buNone/>
              <a:defRPr sz="10300"/>
            </a:lvl1pPr>
            <a:lvl2pPr marL="1475853" indent="0">
              <a:buNone/>
              <a:defRPr sz="9000"/>
            </a:lvl2pPr>
            <a:lvl3pPr marL="2951706" indent="0">
              <a:buNone/>
              <a:defRPr sz="7700"/>
            </a:lvl3pPr>
            <a:lvl4pPr marL="4427560" indent="0">
              <a:buNone/>
              <a:defRPr sz="6500"/>
            </a:lvl4pPr>
            <a:lvl5pPr marL="5903413" indent="0">
              <a:buNone/>
              <a:defRPr sz="6500"/>
            </a:lvl5pPr>
            <a:lvl6pPr marL="7379269" indent="0">
              <a:buNone/>
              <a:defRPr sz="6500"/>
            </a:lvl6pPr>
            <a:lvl7pPr marL="8855122" indent="0">
              <a:buNone/>
              <a:defRPr sz="6500"/>
            </a:lvl7pPr>
            <a:lvl8pPr marL="10330976" indent="0">
              <a:buNone/>
              <a:defRPr sz="6500"/>
            </a:lvl8pPr>
            <a:lvl9pPr marL="11806829" indent="0">
              <a:buNone/>
              <a:defRPr sz="6500"/>
            </a:lvl9pPr>
          </a:lstStyle>
          <a:p>
            <a:pPr lvl="0"/>
            <a:endParaRPr lang="en-SG" noProof="0"/>
          </a:p>
        </p:txBody>
      </p:sp>
      <p:sp>
        <p:nvSpPr>
          <p:cNvPr id="4" name="Text Placeholder 3"/>
          <p:cNvSpPr>
            <a:spLocks noGrp="1"/>
          </p:cNvSpPr>
          <p:nvPr>
            <p:ph type="body" sz="half" idx="2"/>
          </p:nvPr>
        </p:nvSpPr>
        <p:spPr>
          <a:xfrm>
            <a:off x="4193829" y="23694561"/>
            <a:ext cx="12837795" cy="3553130"/>
          </a:xfrm>
        </p:spPr>
        <p:txBody>
          <a:bodyPr/>
          <a:lstStyle>
            <a:lvl1pPr marL="0" indent="0">
              <a:buNone/>
              <a:defRPr sz="4500"/>
            </a:lvl1pPr>
            <a:lvl2pPr marL="1475853" indent="0">
              <a:buNone/>
              <a:defRPr sz="3900"/>
            </a:lvl2pPr>
            <a:lvl3pPr marL="2951706" indent="0">
              <a:buNone/>
              <a:defRPr sz="3200"/>
            </a:lvl3pPr>
            <a:lvl4pPr marL="4427560" indent="0">
              <a:buNone/>
              <a:defRPr sz="2900"/>
            </a:lvl4pPr>
            <a:lvl5pPr marL="5903413" indent="0">
              <a:buNone/>
              <a:defRPr sz="2900"/>
            </a:lvl5pPr>
            <a:lvl6pPr marL="7379269" indent="0">
              <a:buNone/>
              <a:defRPr sz="2900"/>
            </a:lvl6pPr>
            <a:lvl7pPr marL="8855122" indent="0">
              <a:buNone/>
              <a:defRPr sz="2900"/>
            </a:lvl7pPr>
            <a:lvl8pPr marL="10330976" indent="0">
              <a:buNone/>
              <a:defRPr sz="2900"/>
            </a:lvl8pPr>
            <a:lvl9pPr marL="11806829" indent="0">
              <a:buNone/>
              <a:defRPr sz="2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36C2ADC4-B2D5-4E02-869C-5CEF0ECAEE48}" type="slidenum">
              <a:rPr lang="en-US" altLang="en-US"/>
              <a:pPr/>
              <a:t>‹#›</a:t>
            </a:fld>
            <a:endParaRPr lang="en-US" altLang="en-US"/>
          </a:p>
        </p:txBody>
      </p:sp>
    </p:spTree>
    <p:extLst>
      <p:ext uri="{BB962C8B-B14F-4D97-AF65-F5344CB8AC3E}">
        <p14:creationId xmlns:p14="http://schemas.microsoft.com/office/powerpoint/2010/main" val="938435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69975" y="1212850"/>
            <a:ext cx="1925637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5169" tIns="147585" rIns="295169" bIns="147585" numCol="1" anchor="ctr" anchorCtr="0" compatLnSpc="1">
            <a:prstTxWarp prst="textNoShape">
              <a:avLst/>
            </a:prstTxWarp>
          </a:bodyPr>
          <a:lstStyle/>
          <a:p>
            <a:pPr lvl="0"/>
            <a:r>
              <a:rPr lang="en-US" altLang="en-US"/>
              <a:t>Click to edit Master title style</a:t>
            </a:r>
            <a:endParaRPr lang="en-SG" altLang="en-US"/>
          </a:p>
        </p:txBody>
      </p:sp>
      <p:sp>
        <p:nvSpPr>
          <p:cNvPr id="1027" name="Text Placeholder 2"/>
          <p:cNvSpPr>
            <a:spLocks noGrp="1"/>
          </p:cNvSpPr>
          <p:nvPr>
            <p:ph type="body" idx="1"/>
          </p:nvPr>
        </p:nvSpPr>
        <p:spPr bwMode="auto">
          <a:xfrm>
            <a:off x="1069975" y="7064375"/>
            <a:ext cx="19256375" cy="1998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5169" tIns="147585" rIns="295169" bIns="14758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SG" altLang="en-US"/>
          </a:p>
        </p:txBody>
      </p:sp>
      <p:sp>
        <p:nvSpPr>
          <p:cNvPr id="4" name="Date Placeholder 3"/>
          <p:cNvSpPr>
            <a:spLocks noGrp="1"/>
          </p:cNvSpPr>
          <p:nvPr>
            <p:ph type="dt" sz="half" idx="2"/>
          </p:nvPr>
        </p:nvSpPr>
        <p:spPr>
          <a:xfrm>
            <a:off x="1069975" y="28060650"/>
            <a:ext cx="4992688" cy="1611313"/>
          </a:xfrm>
          <a:prstGeom prst="rect">
            <a:avLst/>
          </a:prstGeom>
        </p:spPr>
        <p:txBody>
          <a:bodyPr vert="horz" lIns="295169" tIns="147585" rIns="295169" bIns="147585" rtlCol="0" anchor="ctr"/>
          <a:lstStyle>
            <a:lvl1pPr algn="l">
              <a:defRPr sz="3900">
                <a:solidFill>
                  <a:schemeClr val="tx1">
                    <a:tint val="75000"/>
                  </a:schemeClr>
                </a:solidFill>
                <a:latin typeface="Arial" charset="0"/>
                <a:cs typeface="Arial" charset="0"/>
              </a:defRPr>
            </a:lvl1pPr>
          </a:lstStyle>
          <a:p>
            <a:pPr>
              <a:defRPr/>
            </a:pPr>
            <a:endParaRPr lang="en-US" altLang="en-US"/>
          </a:p>
        </p:txBody>
      </p:sp>
      <p:sp>
        <p:nvSpPr>
          <p:cNvPr id="5" name="Footer Placeholder 4"/>
          <p:cNvSpPr>
            <a:spLocks noGrp="1"/>
          </p:cNvSpPr>
          <p:nvPr>
            <p:ph type="ftr" sz="quarter" idx="3"/>
          </p:nvPr>
        </p:nvSpPr>
        <p:spPr>
          <a:xfrm>
            <a:off x="7310438" y="28060650"/>
            <a:ext cx="6775450" cy="1611313"/>
          </a:xfrm>
          <a:prstGeom prst="rect">
            <a:avLst/>
          </a:prstGeom>
        </p:spPr>
        <p:txBody>
          <a:bodyPr vert="horz" lIns="295169" tIns="147585" rIns="295169" bIns="147585" rtlCol="0" anchor="ctr"/>
          <a:lstStyle>
            <a:lvl1pPr algn="ctr">
              <a:defRPr sz="3900">
                <a:solidFill>
                  <a:schemeClr val="tx1">
                    <a:tint val="75000"/>
                  </a:schemeClr>
                </a:solidFill>
                <a:latin typeface="Arial" charset="0"/>
                <a:cs typeface="Arial" charset="0"/>
              </a:defRPr>
            </a:lvl1pPr>
          </a:lstStyle>
          <a:p>
            <a:pPr>
              <a:defRPr/>
            </a:pPr>
            <a:endParaRPr lang="en-US" altLang="en-US"/>
          </a:p>
        </p:txBody>
      </p:sp>
      <p:sp>
        <p:nvSpPr>
          <p:cNvPr id="6" name="Slide Number Placeholder 5"/>
          <p:cNvSpPr>
            <a:spLocks noGrp="1"/>
          </p:cNvSpPr>
          <p:nvPr>
            <p:ph type="sldNum" sz="quarter" idx="4"/>
          </p:nvPr>
        </p:nvSpPr>
        <p:spPr>
          <a:xfrm>
            <a:off x="15333663" y="28060650"/>
            <a:ext cx="4992687" cy="1611313"/>
          </a:xfrm>
          <a:prstGeom prst="rect">
            <a:avLst/>
          </a:prstGeom>
        </p:spPr>
        <p:txBody>
          <a:bodyPr vert="horz" wrap="square" lIns="295169" tIns="147585" rIns="295169" bIns="147585" numCol="1" anchor="ctr" anchorCtr="0" compatLnSpc="1">
            <a:prstTxWarp prst="textNoShape">
              <a:avLst/>
            </a:prstTxWarp>
          </a:bodyPr>
          <a:lstStyle>
            <a:lvl1pPr algn="r">
              <a:defRPr sz="3900">
                <a:solidFill>
                  <a:srgbClr val="898989"/>
                </a:solidFill>
              </a:defRPr>
            </a:lvl1pPr>
          </a:lstStyle>
          <a:p>
            <a:fld id="{6345B075-5D77-4F8C-9D36-A8E62FD74E8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2951163" rtl="0" eaLnBrk="0" fontAlgn="base" hangingPunct="0">
        <a:spcBef>
          <a:spcPct val="0"/>
        </a:spcBef>
        <a:spcAft>
          <a:spcPct val="0"/>
        </a:spcAft>
        <a:defRPr sz="14200" kern="1200">
          <a:solidFill>
            <a:schemeClr val="tx1"/>
          </a:solidFill>
          <a:latin typeface="+mj-lt"/>
          <a:ea typeface="+mj-ea"/>
          <a:cs typeface="+mj-cs"/>
        </a:defRPr>
      </a:lvl1pPr>
      <a:lvl2pPr algn="ctr" defTabSz="2951163" rtl="0" eaLnBrk="0" fontAlgn="base" hangingPunct="0">
        <a:spcBef>
          <a:spcPct val="0"/>
        </a:spcBef>
        <a:spcAft>
          <a:spcPct val="0"/>
        </a:spcAft>
        <a:defRPr sz="14200">
          <a:solidFill>
            <a:schemeClr val="tx1"/>
          </a:solidFill>
          <a:latin typeface="Calibri" pitchFamily="34" charset="0"/>
        </a:defRPr>
      </a:lvl2pPr>
      <a:lvl3pPr algn="ctr" defTabSz="2951163" rtl="0" eaLnBrk="0" fontAlgn="base" hangingPunct="0">
        <a:spcBef>
          <a:spcPct val="0"/>
        </a:spcBef>
        <a:spcAft>
          <a:spcPct val="0"/>
        </a:spcAft>
        <a:defRPr sz="14200">
          <a:solidFill>
            <a:schemeClr val="tx1"/>
          </a:solidFill>
          <a:latin typeface="Calibri" pitchFamily="34" charset="0"/>
        </a:defRPr>
      </a:lvl3pPr>
      <a:lvl4pPr algn="ctr" defTabSz="2951163" rtl="0" eaLnBrk="0" fontAlgn="base" hangingPunct="0">
        <a:spcBef>
          <a:spcPct val="0"/>
        </a:spcBef>
        <a:spcAft>
          <a:spcPct val="0"/>
        </a:spcAft>
        <a:defRPr sz="14200">
          <a:solidFill>
            <a:schemeClr val="tx1"/>
          </a:solidFill>
          <a:latin typeface="Calibri" pitchFamily="34" charset="0"/>
        </a:defRPr>
      </a:lvl4pPr>
      <a:lvl5pPr algn="ctr" defTabSz="2951163" rtl="0" eaLnBrk="0" fontAlgn="base" hangingPunct="0">
        <a:spcBef>
          <a:spcPct val="0"/>
        </a:spcBef>
        <a:spcAft>
          <a:spcPct val="0"/>
        </a:spcAft>
        <a:defRPr sz="14200">
          <a:solidFill>
            <a:schemeClr val="tx1"/>
          </a:solidFill>
          <a:latin typeface="Calibri" pitchFamily="34" charset="0"/>
        </a:defRPr>
      </a:lvl5pPr>
      <a:lvl6pPr marL="457200" algn="ctr" defTabSz="2951163" rtl="0" fontAlgn="base">
        <a:spcBef>
          <a:spcPct val="0"/>
        </a:spcBef>
        <a:spcAft>
          <a:spcPct val="0"/>
        </a:spcAft>
        <a:defRPr sz="14200">
          <a:solidFill>
            <a:schemeClr val="tx1"/>
          </a:solidFill>
          <a:latin typeface="Calibri" pitchFamily="34" charset="0"/>
        </a:defRPr>
      </a:lvl6pPr>
      <a:lvl7pPr marL="914400" algn="ctr" defTabSz="2951163" rtl="0" fontAlgn="base">
        <a:spcBef>
          <a:spcPct val="0"/>
        </a:spcBef>
        <a:spcAft>
          <a:spcPct val="0"/>
        </a:spcAft>
        <a:defRPr sz="14200">
          <a:solidFill>
            <a:schemeClr val="tx1"/>
          </a:solidFill>
          <a:latin typeface="Calibri" pitchFamily="34" charset="0"/>
        </a:defRPr>
      </a:lvl7pPr>
      <a:lvl8pPr marL="1371600" algn="ctr" defTabSz="2951163" rtl="0" fontAlgn="base">
        <a:spcBef>
          <a:spcPct val="0"/>
        </a:spcBef>
        <a:spcAft>
          <a:spcPct val="0"/>
        </a:spcAft>
        <a:defRPr sz="14200">
          <a:solidFill>
            <a:schemeClr val="tx1"/>
          </a:solidFill>
          <a:latin typeface="Calibri" pitchFamily="34" charset="0"/>
        </a:defRPr>
      </a:lvl8pPr>
      <a:lvl9pPr marL="1828800" algn="ctr" defTabSz="2951163" rtl="0" fontAlgn="base">
        <a:spcBef>
          <a:spcPct val="0"/>
        </a:spcBef>
        <a:spcAft>
          <a:spcPct val="0"/>
        </a:spcAft>
        <a:defRPr sz="14200">
          <a:solidFill>
            <a:schemeClr val="tx1"/>
          </a:solidFill>
          <a:latin typeface="Calibri" pitchFamily="34" charset="0"/>
        </a:defRPr>
      </a:lvl9pPr>
    </p:titleStyle>
    <p:bodyStyle>
      <a:lvl1pPr marL="1106488" indent="-1106488" algn="l" defTabSz="2951163" rtl="0" eaLnBrk="0" fontAlgn="base" hangingPunct="0">
        <a:spcBef>
          <a:spcPct val="20000"/>
        </a:spcBef>
        <a:spcAft>
          <a:spcPct val="0"/>
        </a:spcAft>
        <a:buFont typeface="Arial" panose="020B0604020202020204" pitchFamily="34" charset="0"/>
        <a:buChar char="•"/>
        <a:defRPr sz="10300" kern="1200">
          <a:solidFill>
            <a:schemeClr val="tx1"/>
          </a:solidFill>
          <a:latin typeface="+mn-lt"/>
          <a:ea typeface="+mn-ea"/>
          <a:cs typeface="+mn-cs"/>
        </a:defRPr>
      </a:lvl1pPr>
      <a:lvl2pPr marL="2397125" indent="-922338" algn="l" defTabSz="2951163"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689350" indent="-736600" algn="l" defTabSz="2951163" rtl="0" eaLnBrk="0" fontAlgn="base" hangingPunct="0">
        <a:spcBef>
          <a:spcPct val="20000"/>
        </a:spcBef>
        <a:spcAft>
          <a:spcPct val="0"/>
        </a:spcAft>
        <a:buFont typeface="Arial" panose="020B0604020202020204" pitchFamily="34" charset="0"/>
        <a:buChar char="•"/>
        <a:defRPr sz="7700" kern="1200">
          <a:solidFill>
            <a:schemeClr val="tx1"/>
          </a:solidFill>
          <a:latin typeface="+mn-lt"/>
          <a:ea typeface="+mn-ea"/>
          <a:cs typeface="+mn-cs"/>
        </a:defRPr>
      </a:lvl3pPr>
      <a:lvl4pPr marL="5164138" indent="-736600" algn="l" defTabSz="2951163"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40513" indent="-736600" algn="l" defTabSz="2951163"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17193" indent="-737927" algn="l" defTabSz="2951706"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593049" indent="-737927" algn="l" defTabSz="2951706"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068902" indent="-737927" algn="l" defTabSz="2951706"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544755" indent="-737927" algn="l" defTabSz="2951706"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en-US"/>
      </a:defPPr>
      <a:lvl1pPr marL="0" algn="l" defTabSz="2951706" rtl="0" eaLnBrk="1" latinLnBrk="0" hangingPunct="1">
        <a:defRPr sz="5800" kern="1200">
          <a:solidFill>
            <a:schemeClr val="tx1"/>
          </a:solidFill>
          <a:latin typeface="+mn-lt"/>
          <a:ea typeface="+mn-ea"/>
          <a:cs typeface="+mn-cs"/>
        </a:defRPr>
      </a:lvl1pPr>
      <a:lvl2pPr marL="1475853" algn="l" defTabSz="2951706" rtl="0" eaLnBrk="1" latinLnBrk="0" hangingPunct="1">
        <a:defRPr sz="5800" kern="1200">
          <a:solidFill>
            <a:schemeClr val="tx1"/>
          </a:solidFill>
          <a:latin typeface="+mn-lt"/>
          <a:ea typeface="+mn-ea"/>
          <a:cs typeface="+mn-cs"/>
        </a:defRPr>
      </a:lvl2pPr>
      <a:lvl3pPr marL="2951706" algn="l" defTabSz="2951706" rtl="0" eaLnBrk="1" latinLnBrk="0" hangingPunct="1">
        <a:defRPr sz="5800" kern="1200">
          <a:solidFill>
            <a:schemeClr val="tx1"/>
          </a:solidFill>
          <a:latin typeface="+mn-lt"/>
          <a:ea typeface="+mn-ea"/>
          <a:cs typeface="+mn-cs"/>
        </a:defRPr>
      </a:lvl3pPr>
      <a:lvl4pPr marL="4427560" algn="l" defTabSz="2951706" rtl="0" eaLnBrk="1" latinLnBrk="0" hangingPunct="1">
        <a:defRPr sz="5800" kern="1200">
          <a:solidFill>
            <a:schemeClr val="tx1"/>
          </a:solidFill>
          <a:latin typeface="+mn-lt"/>
          <a:ea typeface="+mn-ea"/>
          <a:cs typeface="+mn-cs"/>
        </a:defRPr>
      </a:lvl4pPr>
      <a:lvl5pPr marL="5903413" algn="l" defTabSz="2951706" rtl="0" eaLnBrk="1" latinLnBrk="0" hangingPunct="1">
        <a:defRPr sz="5800" kern="1200">
          <a:solidFill>
            <a:schemeClr val="tx1"/>
          </a:solidFill>
          <a:latin typeface="+mn-lt"/>
          <a:ea typeface="+mn-ea"/>
          <a:cs typeface="+mn-cs"/>
        </a:defRPr>
      </a:lvl5pPr>
      <a:lvl6pPr marL="7379269" algn="l" defTabSz="2951706" rtl="0" eaLnBrk="1" latinLnBrk="0" hangingPunct="1">
        <a:defRPr sz="5800" kern="1200">
          <a:solidFill>
            <a:schemeClr val="tx1"/>
          </a:solidFill>
          <a:latin typeface="+mn-lt"/>
          <a:ea typeface="+mn-ea"/>
          <a:cs typeface="+mn-cs"/>
        </a:defRPr>
      </a:lvl6pPr>
      <a:lvl7pPr marL="8855122" algn="l" defTabSz="2951706" rtl="0" eaLnBrk="1" latinLnBrk="0" hangingPunct="1">
        <a:defRPr sz="5800" kern="1200">
          <a:solidFill>
            <a:schemeClr val="tx1"/>
          </a:solidFill>
          <a:latin typeface="+mn-lt"/>
          <a:ea typeface="+mn-ea"/>
          <a:cs typeface="+mn-cs"/>
        </a:defRPr>
      </a:lvl7pPr>
      <a:lvl8pPr marL="10330976" algn="l" defTabSz="2951706" rtl="0" eaLnBrk="1" latinLnBrk="0" hangingPunct="1">
        <a:defRPr sz="5800" kern="1200">
          <a:solidFill>
            <a:schemeClr val="tx1"/>
          </a:solidFill>
          <a:latin typeface="+mn-lt"/>
          <a:ea typeface="+mn-ea"/>
          <a:cs typeface="+mn-cs"/>
        </a:defRPr>
      </a:lvl8pPr>
      <a:lvl9pPr marL="11806829" algn="l" defTabSz="2951706"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1.xml"/><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5EE"/>
        </a:solidFill>
        <a:effectLst/>
      </p:bgPr>
    </p:bg>
    <p:spTree>
      <p:nvGrpSpPr>
        <p:cNvPr id="1" name="">
          <a:extLst>
            <a:ext uri="{FF2B5EF4-FFF2-40B4-BE49-F238E27FC236}">
              <a16:creationId xmlns:a16="http://schemas.microsoft.com/office/drawing/2014/main" id="{9E9905E6-93CF-C6F6-7E9D-3B88EFA3BA74}"/>
            </a:ext>
          </a:extLst>
        </p:cNvPr>
        <p:cNvGrpSpPr/>
        <p:nvPr/>
      </p:nvGrpSpPr>
      <p:grpSpPr>
        <a:xfrm>
          <a:off x="0" y="0"/>
          <a:ext cx="0" cy="0"/>
          <a:chOff x="0" y="0"/>
          <a:chExt cx="0" cy="0"/>
        </a:xfrm>
      </p:grpSpPr>
      <p:pic>
        <p:nvPicPr>
          <p:cNvPr id="8" name="Picture 1">
            <a:extLst>
              <a:ext uri="{FF2B5EF4-FFF2-40B4-BE49-F238E27FC236}">
                <a16:creationId xmlns:a16="http://schemas.microsoft.com/office/drawing/2014/main" id="{B49418DA-11C5-5B00-3BF1-17DF3F1F12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46" t="13197" r="24512" b="16845"/>
          <a:stretch>
            <a:fillRect/>
          </a:stretch>
        </p:blipFill>
        <p:spPr bwMode="auto">
          <a:xfrm>
            <a:off x="1450654" y="13435164"/>
            <a:ext cx="8188275" cy="533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6" name="AutoShape 64" descr="data:image/jpeg;base64,/9j/4AAQSkZJRgABAQAAAQABAAD/2wCEAAkGBxQTEhUUExQWFBUUGBUVGBcYFxoaGRgYGBQXGhcYFxoYHCggGBolHBcWITIhJSksLi4uFx8zODYsNygtLisBCgoKDg0OGxAQGi4kICQ0LCw0LCwsLDAsLDQ0NCwsLzQvLCwsLCwsNC4sLCw0LCwsLC00LCwsLDcsLCwsLCwsLP/AABEIAKwBJAMBIgACEQEDEQH/xAAcAAACAgMBAQAAAAAAAAAAAAAABQQGAgMHAQj/xABNEAACAQIDBAYFCAYHBgcBAAABAgMAEQQSIQUGMUETIlFhcYEyQpGhsRQjUnKCssHRBzM0YpLhFSRDc7O08FN0daLC8SU1VKOkw9IW/8QAGwEBAAIDAQEAAAAAAAAAAAAAAAEDAgQFBgf/xAA3EQACAQMCAwQIBgAHAAAAAAAAAQIDBBESIQUxQVFhcbETFCIygaHB8AYVQpHR4SMlNENScsL/2gAMAwEAAhEDEQA/AO40UUUAUUUUAUUUUAUUUUAUUUUAUUUUAUUUUAUUUUAUUUXoAorU+IQcWUeJFaX2nEOMi+Rv8KAl0UtfbcI9a/gD+VaX3ii5Bz5D8TQDiikTbyLyRvMitL7ynlGPM0yCx0VVX3ilPAIPIn8ahz7wzg63A7VUH2gdYeyoBdqKoEu2ZjwZ2HYLg+8Ae8VGfaEhBJJA5Evp9q5FvfQHRWlUcSB4kVpfHxDjIvtFc4+WNfrZQO3Nce3X3jzrWZ2DWzXvqLLcHyPpfYoDojbZhHrg+AJrS+8EQ+kfKqDYn/aN2Na38JBBA7mqRG7geiT3sQG9gUCgLgd5Ev6Le6mGE2nHJ6LC/YdDVGQkjUEd2n4VmENSDoVFVLA46dOAZh2MCf509wm0i3pRunfYlfbyoMjCivFN6KA9orViJ1QXY2FLJN4YxwDnyt8TQDiikD7yjlGfM/yrQ+8j8kUeJJ/KmQWaiqg280hvZk07Bf8AE6VrG3JW1EmncBp7tKjUjJwklloudFUGXbD3szyX7zYHwN7VHbaBJ1zX7CTc+AsaxdSKLFb1GspHQ2mUcSB4kVpbaEQ4uvtqgHEaE5SCOTAi/nasYJywve3cEJt2a601oerzw2/v9i9NtmEev7AfyrQ+8MXLMfL8zVOd2t1bt9hh7+ArDo5ON739UsdPAqQDRz7ESqG28ki2vvIPVjJ8Tb4A1Gk3mbgFQeJ/7VX3w2YAEsO4fjxvWSYNv9KR90imZdhChTxvLfwG7bxyHgUHgB+JqPPt2UamQgdoUW87DSopwDPbMM3gLe/U1ui2K9vQJ8V/lT2wlRWMtv77f6BtoSEE9IzcbWYi57L8qgDFMxs75NeYJt368fKm0ewn4hMvfoPbrW7+hH5tGPFv5VhUpTmsKWCyjXp0m/Z1ePNeaI8GBiPHEHyKivMTgY1GmI9uU/zqWNgp6zp5Lesl2JCOL38EA+NUeq1MY1/HfPnj5GfrEM538MR/groxJvbR/AWPuqURT5MDAPpnu0A91bFhhHCMnxY1s04SivalkpuK0KjWiGkr2WjLVkzoOESDyr0Yw+qFHgBVmDXKt8hYsSCxvytmA8ByrcNlysLZXt3Aj3mrK+Il53Hlal+H2sJb5JC1tDxt5X4/zHbU4AtG7bnijEfvMLey/HvrbFu2bgsVBHDM9yP9d9MGesS1MDc1DYSA3MiA9y399bBsuEcZCfBbfGqjvPjpF2ns2NZHVHLl0DEK1m0zAGx4c6f7cdBhpzIC0fRSlwpsSuRswB5Ei+tSQMIoMMQCuZwdQQwsfAjjWy0I4RX8WNUTDbwR4XZ2FOGhYtOTHh4Ge5LGVgxdgOFzc2+mBpxrdNt3GxYrB4eePDf1lmzNE0jaLbMoDWykX46g35WqCcF4GKUcIkHlel28O8r4WAypCZiGRRHGupzNa/A2A8KR7r7ZknxGNSQrkw8/RR2FuqGkBzG+p6o1qpSbwYltkGYzuJjiejDqQjZfojIBYcakYOsHaEnbb2C3jVaj3hllxuJwpAyQRo2a5zMXCaHW1useVI9qwrjdqNhprth8LCJDFchXlbIQWsdQA4/h7zWvdDBrHtLaCICEQYdFBJNgdbAnWw4DsAAqOgOzRrYAdgAorIUVBIi3qcqsbDQhj71PuqvKwbhx+j/+TzHcdfGrBvaPm0+t+BqqRte/cbHSoBveMEWOvjxB+INRxgyDcMbdhJ+Kkf67a24nE5YpGOvRxu47eqpNr8xpwp9gHyqOqtxpfKL1GlN7lkKs4JqL2Yi+QZjfrX7cxv7akR7Hc6hGv26g+eW16sb4mReJt5D8qwbFOeLH/XhUqEewOtUaxqYm/oGQ+kpNvpEn3E1u/oJiBmC6aAHLoOwX4Cp00wABd1UH6bhfvGouN2nBCEMs8SCQFk618401W18w1HDtqcRRipTk0k2zw7It649v5Vmuy15t7ifyrPDYpJEWSNw6PezAEcGKnjrxBqFtzbceFRHdJHzsVAQqOC3JJcijlFLLEKc5y0RWX2E4bPjHMnyA+JNZrBGPVPtH4Cq5it8VGFXEJhy2ac4fI8uW1omkz5kVr8LW7+NJzv8AT8sPAviZG9+lVSuacObNyjwu7rJuEOTxzS3+LOgAoOCL53P414ZR9Ff4R+NVrd7exMS4ieMQytfJZi0chAuVBIBRrAmx420JprtTaMeHiMst7A5VUek7m9kXvNjrwABJ4VnGrGUdSexr1LWrTqeinFqXYM48Q50W/kPyFeydJzze+uVY3bGLxj5AZNdRBBmyqP3iti3Zmc27hwqG+ExOEs5WfDEmwcMQCeVyhKE9zeytd3a5qLa7Tpx4LLaM6kYzf6W9zrQYk27TalE29WDUkHEAlSQQscjag2IuFtWjczeE4o9HLYTx5WuBYSx5lBew0VgSAQNNQdL2FB2dhOmxKQ5iolmZSwAJAu50vpfTnU1LhpRcN8mFrwxSnUjcNx0LLwXiXffCj0RiJPCNV/xGWm0O1Imw64kkxRMuYmS116xWxyk3YkaAXvSWDcjDcCZ3PfIq/wCGg+NVjbc3SzJhsOCYoW6CBMxOZyxDSEtrcsW1PBRfmaiVSrTWZ47kjKnaWtzNRoOSS3lKWMJd2B5jN+9bQQXH0pmIJ7xGnAeLX7hUrdjex58QkMkMYz57PGWFiqF9VYm98tuIrdgt0MNAo6cRyvbrNKwCd+SMtlA72BPfyqfs7YWGWaKeFVQgPlMTXjcMrIbqCVuLnVbcNb1MY1spykvAwrVeHqEoU6bz0k39OQn3Q3n+UBYZyBPbqPwEwt6J7JR/zDUa3FWcG1+0Bvcpri0LjIlza4W2tjmtcWI4HTS2uldD3a3m6VDFOwE6o+VzoJgEPHslAGo9biOYGFvdanplz8zZ4nwl0YqrS93bK7P68ivfo/YtikzEteCUksxYm8Yvck351e8DgEiBy3143t58ANTzJ1Nhc1Rf0dD+sr3YeX4Rj8a6Gazs23T37yjjcIxumorGy8grw0lx+9mFikMTSM8i+kkUTylfrdGpC+F700weLSZFkjYOji6sOetjx1BBBBB4EVtHHKZvTKq7Y2cWYKqo5JYgAay2uToNQKa7y7YgfB4xI54pHXDTMVSRWIGQi5Ck2FyB50w2nu9hsQ6vPCsrKuQZi1gtybZQwB1J4ivMLsvCQNkjiw8TuCMoVFZl4kZeLDSnUHP8U3QYfYuLYEwwBukI1y9JIjKfYG81A5ime0dqx4namzGhzNGvTESFWVXJUk5MwBYDKLm1rmrdj9u4bDsI5ZkjYi4SxJC9pVAcq95sKWbRghl2lhWM/wA7DDJIkQQsHRsy5+kvZRrwFydKAVbBhxeGxOOQYR5flEzyxy5lWKzM5XOx1tZhoATcEW51Gw26GJOzYsKwRZBiDK4Z9MmvNQbta2lTd99vK+Ax4hZ0fDusLNqpziRb5CDcjlemeP224mXC4dI2lWJZJHlcpHEtgFvlF3Zuwd1Aadqbvz/LflmFljjZ06ORZUZlK6agKRc2VNLjVeNSt3tgdBPLKZWlfEvGWLKFtlY2AC8ut7AKQ4vfhxhHfKiTR4lcI7AmSJLgnph9NbA2Xme2rHuniOlYEYxMYudBnCIjK3NWEelrWIuL8eNQwdGooooSI97B80v1vwNU4cJOPE9n0QRY/nVy3q/VL9b8DVUy8e+oYMWXNGwPrRuDe3OM3vbSm2ysUskSSIbrIM6ntVtVPsIpfhoOrl/dKnQcCLHQWA0PLSpewMMIsPFGDcRoqAnjZRlF7c7Cp6gR4jed8Nj8THLmkw5kXqjVorwxHPH2rqSU53JGuhtyOrKrowdHAZXU3VgeBBFcw3wP9exRP00P/wAeGst1t5GwxtrLh5DmZAbkE/2kXY3avA9x46ELrTUcZ8s8z0dbg/pbWnWo+9pTa7duaJ36RIgcVGSAT0CakD/aS1E28f6rsz/dZPc0VSt+sSkk0LxOJI2gUqw4EdLL7DyIqHtz9l2Z/u83+JFVVZ71fh9DcsVinaeM/wD0XPcs3wMP1px7MRJS39I36nD/AN6/+FU/ck/1CH62J/zMlQP0jfqcP/fP/gmtur/p34HHtV/ma/7vzZXpT/4XH/xBv8m9OdxtiwTQzPLCkhEuXM49FOiQ6NfqC5JuKSy/+Vp/xA/5JqWwYKWRXKRyyICA+RZGS+UHrKtwTa3LsrUU9M4vTn2UdqdH01vUjrUP8SW7eDfh1HylBAxYDEIIm4kqJxka/MWsb8xc07/SNjS2K6NdVhS6r2ySdcnxy9GB59tItibT6CdJwqyhMwyHv0YofVkAuATcakaXuJe9s6yYhpYTdZkjljJFtQvRkMORV4yCOVYRkvQy8d12IuqUpevU8rOIPTJ/qeDoWx9lrhohEvHQyNzeS3WY9oB0A5AAVKeNXBRwGRxlZTwKnQg1r2djVxMYmi1DekBxR/WRhyIN607Z2mmETpJPS/s4/WkblpxCjm3ACurmKj3HjWqlSrh5cm/jkou6ymHaUKA3yzSQk82UCRD90N5UlhnaOQSIxR0dmVgATmuw0BBB0J0tVk/R7g2lxgmfUQkszds0twAPJpGPgvbS7dP9vw3965/9qU1y9OYwxtmTwevdRRq1tWJONNKXe98jXdvaW0JcVDmfFPHmbNeIpHbo3tmKxqvpZaqmz4Gk6GNVLSPlVQSAc2Q8SxAHMeduddi6Q8bm4rne92xTBI0qgiB2zq406Jyc2ViPQs2qtw4DiNb7ii1FPLeH8Tn8NvoTqzioxg5LC22ys8/HPyMY9xcRe+TDIe1pNf8AkjbXzq/bvYAwwRREqxiV8xW+W7O72FwD63ZyqmYXfbEBbOkUx5OQyse9spsx7xapG7G2J8TjM0jXWKGclUUrHGSgAuLnrHXViTxtzqaM6CliGcvxK7+3v5026+FGO/TfwxuJdwYFeeJHUOhhkurC4I6G1jWe9O7xw5uLvA5srH0kY8I3PI/Rbn48fP0bOGxMeUhgsEtyNQOoo1I4ca6NIispVlDowKsrC4YHkRUUaCqUcPZ5ZbfX8ra+1Q3jhJroyh7gj+tt3Yeb/Ehq1b1Y1ocHiJUNnSNsp7GPVVvIm/lUPYe7rYbFu6kvAYZArE9ZSZIj0b9p0Nm5ga68W+08Es8MkL3yyoyEjiMwtcd40I8K2LWm4Q0s5fFbmFxcOpDk0vIT7gYJYcDAUFmmRZpG9ZncZjmPE2vbyrHenFxRCKJjNeZ3tBhRaWdjYnrAqUQFizEEXNtbAgwth4DaWFjGHHySWNLiOV2kBVeQaNRdgPo3HZepW0d2JHkw00eKKT4cSAyPGJA/SEl+qWAX0mAHAAgchV5zSqx4l1w22IT06pDGpSOd80sWdTdSwZu4ixOluZNZbxbJii2bg5oo1XFE4MpIB848jxg2LcW7QDwsLWp5tzd0x4bHujy4ibFIlwVW5ZSAAqoo7eHYKm7I3XhQYeRzM7wxx5EllZo4n6MZiiNopvftty4CgE+3IcVg5cbtDCy4Z4ZCDMsmbMOi+byKV0JBzC2YHlY2rD+lI49q4eWYrh0k2eoUNoAzuG6MacRqLd3fVqn2DhZJDK2HR3JDE5b3YWszD0WbQakcqanCMxBKLccC1iQe1eJHlQHJ8TC82A2nkjkYzY8lVyNmKmRTfLa/Dj2a072zsQptGSd8D8ugnVAAqo7ROiqnouQLELx7D3VfMXliGaaZYx2sQPvGk828eFGkYkxB/dBC+1re4GmSSJHBKkI6PC4ZAzdbDkrGBHlAUF0RkaQEXItazWB0udu4+wmhmeRkRGxEquY4geijVQcqqSBc6kk2GprYNr4h/wBVBHEO1us34D41P2DDOcRG0srMBm6vBfQbkNOdAXcUUUUAl3pHzS/WHwNVUVa96P1Q+sPgaqoNQCRhufhUvAegPP4mo2H4nwqXhHJRb66fAkCgOb79D+t4rvy/5aOrVvFuqJgJYAFmyIWTgs3UXnwWTv4NwPIiq7+uBi8RcgaJxI/9PHXTY/QT+7j/AMNa06VNTlUjJbZPRXlxOjQtalN4aT+hx0RAMeqVa9mBBBuORB4EVYttYc/0fs6T1VSSI9xdrrfsB6Nh42qy7y7urifnEsmIA4nRZQPVkPJraBvI6cJOxsDfAwwTxmxjKyRtoQRK/ZwYHUEc7EVhC1a1RfJrmWV+MQnGjVSxKLba88eIl3M2/h48OIJpFhaN5GUvcK6yOX0bgGBYi3dfnS3fXb0c5jSI5o4izF7EBnYAdUHXKBcX5ltO+XidxGzfNYhcvISq2cDvaO4b2LTPYm6UUDCSRunkXVbrliUjgwUklmHaxsOystFeUfRtJLtK/T8PpVndQk5S3ajjGG+1ibbuAMGy8MriztihK4PFTJh8QQp7woQHwNNP0eH+rzf3/wD9EdOtsbLjxMYjlL2WQSjIwDEhXTW6m4s7edRtl/JMPHKkMiBY2zykzZyjWC9fU5T1QLWGtXRotVdXTGDRqX6qWjpST1OWrPQV7+7KVojiQLSIVEhH9ojMEDN+8pK69hN+Asg3X2cuLSeHOFePLNG3pZWbqSKwGuRssRPetx39AjxcUkbNmRo+sr5wMoynrBxIOra3Bh2VHTbeFAIWaEBQ5bIVygRrme5QWFl61uNtamVvF1NfdhrtMaXE6lO29D1Tynn3fv6lBn3fxkLEiKYHhngZmDDkM0RzW7mA8KlbP3RxMrZpFMINs0kpzSEDsW5Zj9YgCr3gsekuYLmBQqGDoyEZlDLo4BN1INSawVnT78dmdi6XHLhrKUVL/kluatk4SPDqkcYsiG+upY3GZ2PNjb3ADQVWthbpPDiIpnmjYRM7ZVVrm8boOs1gPTvwPCrVXlXunF4yuXI50LqrBSUZe9s+89r1Wtw8PEdh7RWNF6zKCA+w8KTc4WAk8+iX4AWqfCMgCoAirwVQFUeAAtXlFMIlyb5s2NMxFiTbsvpWuvCwrJImPBT56fGhABq8JqQuCPNvZ/Otq4ZFBJGg4ljoPboKjIIAN+AJ8BW1cM55AeJ/Kl20N9cHFdRJ0zDTJAOkN+y46g82pNiN68bNphsOkK/Smu727lWyg+bUBb1wPaxPhoKU7Q3jwOHNnlVnHqJeV7+C3t52qtSbCxGI/asTLID6mbKnhkWy+6mmzt3oIhZUA8qAwm31lfTDYRiPpTNlHjkS9/4hUcxY+c/O4kxr9CEBB/EOuf4qfpGBwArOgEOE3UhU5mGdubMbk+JOppxDgkXgoreK9oAy1L2R+uX7XwqJU3Yo+eHg34UBY6KKKkCfej9SPrD4GqovjYVbN6P1P2h8DVTy6X5VAJOGOp8Kk4H0B5/eaouG4nwqVgfQXz++1ARMbtbDRy2kCCS8KlzEt/nRIIruRw+aYcdLDtrdLtqHK0hlUqqdKSLt1M+TN1R9IFbcbioeM2IXn6cS5GDYZ1GTMAYBNa/WFwem7rZa1f8A8vGVKmSXrrIstigEvSTmdibqSvzjNbKRoba1IySMVvFCgYkSZV+UDNk0Z8Pm6VFJPpDK1r2BsbGjEbfIaxhayNh0kvIoZDiJMkYULmDnVSesONhmIIrzDbAjGfpLy53xLWYtlUYiRmcKt7A5TlLcTrwvU98HGXEhjQyKAA5UZwBe1mtfS59poCqR7xYlUQHojJKcS4Z2AjtHOY1hW7Ib6cRma1jlYk08wuJxDTLm0jMmJjK9HbKsaXicudSSwIvoDfhTaIcAo8h/Klm0948NAcrOZHHFI7Gx7Ga9h4caxnOMFmTwW0aFStLTTi2+4jT4NnxqMMOypGGPygGMFpHjKakyB+iRfVAN2K6ALcr4t2pmjhViiPh4cPEpBLLK0OIjlLPYAhT0enEgux5a65t/Wv8AN4eMD99mY+6wryHf179fDxsP3WZT5XvWv67Rzz+R0/yG+xnR81/I8bZGaHEI7ANimkZyoJC50VAFzWLWVV1Nrm5sKMXsCOTpc1yJnlkKn0by4ZcOV6tjlyIDoQbnjW3ZO3sPiDlRjHIeEclgT9Q3s3x7qYsLacK2ITjNZizmVqFSjLRUi0+8X7J2cYukZnLtKysbljbLGqKLsSTot76ceFMKxvXtZFR7Xl6xLVtSBjyt3nT+dAYV5mqWmCHrEnu4D86kogHAW8KjIF6Ydzyt4/lW9MEPWJPhoKi7X3hw2G0mmRW45B1pD9hbt7qrGM34mk0weGNj/aT3HmI0PxahJeY4gOAApFtbfLBwHKZekf6EQMjX7yvVX7RFVDEbJxWK/a8Q7qT+rHVjt2ZVsCPG9M9n7AhiHVQUBrm3uxs+mGw6wKeDynO/8IsqnzYVEfd6bEG+MxEk37pNkHgi2X3VZI0A4CsgaEEDB7FhiHVQDypgqgcq8drC50A1J7AOJNKoNvxs6qEkBcKRmUC6vFNKrekTYrC/EAi40oBzeshVawG8fSPlAC5usOkIVVUYfDSFbqNXJxA9jHkAdOA2lPMEXrRt04sSpOaO8zCUkdUxdVVt+7rxFAWyvAwJtcXte3Ox4Ejs0PspJhsXiHwnS5PnZMhEakDIpKKSG0ucuaS1wesACONQYNkYkuHcnP8AMgSdKQyrHipZCGVWOYmNlXUtxNybXIFqdrcSBy1NtezWoOK23BG4RpBfrlrdbJkALZ8tyvHs5G9qSpusxjMbOmVhMliocqsyIpbOFTPKMrWdlJs2pPEsX2CGABlkFvlQNsvWXFOrSKSQSLBQoIsaA3T7wwK5jz5pBoFUek2eNMik2UtnljHG3W46GzjczFNKSzLlIM6W7BHOyC9iRey62Nr3tpSldjQgMuU5XbPkzEKrZw+ZbWIOZQQb6W0tVg3YgVGZVAUBToO1muTrrqbnxJoCxUUUVIFG84+Y+0v41UQfZVv3n/UH6y1UADa/K/8A3/CoYJGFOvlUrA+gPtffaomF41LwfoDz97MaAk15XlFSAvXqLc+/uAHEnurGq3vztfo4xh0NmlGeQ9iG+VPtWue4d9VVqipwcmbVnazuqypR6/JC/ebeoveHDsVj4NINGk7bEahPjVahwxbuH+uFZYPD31PDs7aseyNjtN1icqcL249yj8a8xd3u7lJnu0qHD6WmOyXN9r+rEy4FeZJ91YPgRyOtX2HYUIH6st3ksfgQBUbHbuxkfN3jbsuSp8b3I8a5qv1ndv8AbY0IccpOWN/EoEsRXj4g/lV93O2+cQOglN5UF0c8XUcQx5uPePA1VsXhzqjCxBsR2GluExTQyLIvpRMG8bHUeYuPOu1Z3TjLP7m/eWsL6g4v3uaf329TrkcbNwHnwFSY8D9I+Q/OpMUgYBhwYBh4EXHupdtveHDYQXnlVDyT0pD9VFux9lq9Fk+dtYGMcKrwAHfz9tY4nELGpeRlRBxZiFUeJOlc/wAXv1icRdcFB0S8OmlszeIj9EeZbwpUu78k7iTFzPMw+mdB9UDqr5AVOAWfan6Q4VOXDRyYpvpL1Ige921b7KnxpFiMZtLF6PL8njPqQXQ27C9y59o8Kdw4CNFAVQPKtq0IEuy91oYzcjMx1JOpJ7T31YFjAGgArBa2k6UB5XtY17QGQr29eClO8O0mihLxlM18gzG/WvYgKONrc9PGsZSUVlltGjOtNQgt2N2W4IIuCCCO0EWNK8Pu/ChN1LgiIKshZ8vRo6Cxck2yuwtwtpVAxC4yc3eaZr8ApZR5BLCtq4TG4a5zzoVAJu+awJ0uGJGvhVHrUeh1PyStyckn2ZOmJhkFgEQWIIsoFiAFBGmhsAL9gFbXUMCrAEHQg6gjsIPGqpu1vek1opyI5+HAhX7Cp4An6Psq1g1epJrKOVUpypy0yW5kDXoNYVqkxSqbE62vYAnTXU2GnA8eNtL1kVkm9F6XJtiM+jmYXUEhT1S0jRi4NjfOjLoD7Nawj2ypUkKRbo9CRcZ5MlmHJhYkg9lANabbu+k/gvxNUqPa0rA2VbqFDX9K9kJYKt7ZgXygqB6OpubXXdc3DE6EhLg8b2JN/bQD2iiipAp3n/UHxX41T1Gl+w+y/wDr3Vcd5/2dvFfvCqUrVDBMwnHyNS8J6I8W++1RMHx8jUrCej5t99qA30V4aL1IM4UzMB3+7nXK9uYsz4iST6bm3coNlHhYCuoZ7ByOIjlI8kNclw3pL5Vy+JTwkvE9V+GaazUqdVheb+g72bg87pHyOhI5AC5PsBroeCw40AFlUAAD3Cqbuxbp9fotb3X916vOBOh8a87aUoXF9GnU5JN47Wa3HKsvSKPRLzJQ04VpxcYIJ5itt604uSy27a9LxONL1SamlhLbx6Y+J5+GdRR964QJFYeuuveVNr+wgeVVLGDrnyq170z3lC/QWx8W1+FqqOKa7G2p4Adp4CvNWKeheB9C4TqVCOrsLXtjFYw4bBR4eUxI+GQyMoAcngBn4qLDlY99LdnbrRqcz9djqWbUk9pJ4nxqz7QQIY4h/ZRRx+YUXrQte0jtFHga8lKpKS6tkjDQqq2AAoFZObCsI+NSVG+U6VgtEprG9AZrxra5rSlZsaAyBr29a81GagNo7uzTx5Vy7YmOKgNe8gvmDakObh8ynne9dOzVUt6tz0nzSxdSY63BsGP73f31RXo+kSw8YOlw6/VpKTcdSexCk21J9IAXzWyi2a97i/A31vSnbG8OYku5dzyvf/tVWxuEliYrKsikdvDyPA15hhc9SNmNa/qjXvNs6/51T/24Rh3vd/JE1Fz3eQnx591q65upi3kw6F9WCqCe02Fc92Lu9NOymQWUWIUcPPtrqGz8KIkCitqnBrmca+uadXEYLl1fNkqo0+zw5e7OBIoR1BABsGAPC97MedjzBqTevQatOeQotkxqxaxNwNCTlvnkcsRexOaVuWnK1SY8MgsQigi9jYXFzc2J11NbaLUBlmp5u1wfxHwpDVg3Z9B/rf8ASKAcUUUVIFW8/wCzv4r94VRlNXreb9mf7P3hVDBqGBhgzr5VLwp6vm33zUPBcfKm+zYFZbkcCwtyvmOtqEmtAW9EX+HtqVHgvpHyH51LAtXmaoyTg8EK2KgAAgqfMWric0RjcqeKMVPipt+FdsvXPN/tlWc4iOzKTllym+SQD1rcLgjjzPfWhf0nKCkuh6H8PXMadaVKX6vNC/AYooyuvLXx7QfK4q84HGBwHjNx7x3Ecq5dhsVl0PCmeHxhBujEHtBsfdXl69vJSU4vDXJo7HEeGen35PtOlfLD2Uo2vthYgdQ0nJezvbsHdVWl2vKRYyvb6xHwpXNjQOGppNXFxhVpuSXToaFrwLEszee5fybMfijqSbs1zfvPE1v3Q2f0k/SOPmsP86x5Fgbxp3knW37tL9n4GXEyiOMXY6k+qo5sx5KKuEiRwxjDxG6qczv/ALSTgWPdyHh3V27C1y8vkje4tewtKDowfty+S++R5LKWZmPFiT7a2Q6moy1IEqoDdgDa5BIuB2nsrunhjbK+tZwdtL2xiZst7te2UA3J7AOfA37LG9ZttEDqqrMQyRnVRZnIAuC2YekOXbUkEtnvQDSVNrFghCgZwHALEMQWVQFGTVtSezTjzrObGS9IVC9XOFzBGJtbrG4zdw1XmLX1tAHkdeE0rkac5NHAuc40UnU2t1lPC2oI8+FepgmKKHNznzt61x1rL1gQeI5cuVSCfLOq6syjW2pA17Nedap8dGmbMwGUZm46AZb8v3l/iFLpNmpYB5AMoy3FlJ0cXe5OYnOSb6HXTU1JCwOW1EhZgxAGe5ChQLKDcdUG3brUA2/0kmcpc5gQvCwJL5TY8DYi/hrUwNWjC7OIAEeFmbgQShGovY3kI1Fzr3mmUexsU3CFU+vIB7lvQC6bCq/EXrXHsqL6Ip/FuviD6UsSfVVm95tUuPdH6eIlP1Qij7pNSBHHGFGgAr1sQo4sB5irJHunhh6Qd/ryMfde1TsPsXDp6MMYPbkF/aRegKUuNQ8Dm+qC3wqREkrejBKfFco/5rVekQDgAPAVlQFMj2Xim/slX60g/wCkGpMe7059KWNfqqW+JFWqigK7HusPXnkbwCqPgT76b7OwCwrlTNa97sbm/jUuigCiiigFm8n7NJ4D7wqgrXTcRCHVlbgwIPnXPtp7OaB8rag+i3Ij86hg9w8gW7E2ABJPYLcac7AmV4cyMrKWezKQQbMQbEaHUUkwgBZQeBIB8DofdWe4nRYXZwzOI4onnGZ2AAXpnI1PHj41BKLQTSnb+8WHwigzyZSfRQDNI/1UGtu82HfVO3h3+llvHgEKrqDiHXXxjQ6D6za91VzZuyLSGWYmSRjmZmJYk95PGpwTkm7a3vxuMJSEHCwnQ2N5WH7zi2XwW3iakbqR/JAw9NJf1kbei/eb+t301EKuumlQnw5XlRoKWHlGzG7qrLd8EwYcTCxs69oBY2Yf6uaQYnZM8Z68Mq/YYj2qCKc57a6C3O/CpcG8kq6JiCT2A5z7NTWlUsYSeVsegtvxFcUo6ZpS8dn+/wDRWsPsueQ2SGVvsNb2kWp3hNzpB1sU64Zfo3DyEdyqSB538KbLtLHS6KmKfwjZB/EQo99Zx7Axrm/ycLfnJIo9uXMaQsKa57k3H4kuJrFOKj83/HyDp4406LDIY4z6TE3eTvc/hUQmnMW5WKb0pII+5Qz/ABy0xw+4tvTxMh+qqL8Q1bqiksI8/OpKcnKTy31K/DHbU0ux2FVy2dgFcIGGguELmxPi4/h76v0e5WG9fpZPrSsB7FIFTsNu1hE9HDxX7SoY+1rmpMDmOGw+HBuZC79oN2JAIuQo1NmYcODGp2FwBItDhpyBawyOFFrWI6QgDgNR2V1OKJVFlUKO4AfCs6DBzjCbvYn1MIkX1njX3R5qYw7q4k+lJDH4Kz/ErV2ooCqJuaT6eJkPciog94J99SYtzMMNWEkn15XPuBA91WKigFmH3fwyejBEO8oCfaaYpGBoAB4C1ZUUAUUUUAUUUUAUUUUAUUUUAUUUUAUUUUAUUUUAVHx2CSVCji4PtB7QeRqRRQFIl2S8Eq360ZYWflx4N2GuXxbJxGJEN48Q6Kit0YWQqshLZ9CMobhc19DWr2owDl2A3bxOQKMNkH7zIPgSa3x7h4tjrJDGPtOR5AAe+ulUVIKRhNwSPTxT/YRV+8WplHuVh/XaaT60hHuTKKstFAJoN1MGuow0RPayhz7XvTSHDomiqq+AA+FbaKAKKKKAKKKKAKKKKAKKKKAKKKKAKKKKAKKKKAKKKKAKKKKAKKKKAKKKKAKKKKAKKKKAKKKKA//Z">
            <a:extLst>
              <a:ext uri="{FF2B5EF4-FFF2-40B4-BE49-F238E27FC236}">
                <a16:creationId xmlns:a16="http://schemas.microsoft.com/office/drawing/2014/main" id="{5382706F-703B-FB78-86A6-5BB12A3EC53D}"/>
              </a:ext>
            </a:extLst>
          </p:cNvPr>
          <p:cNvSpPr>
            <a:spLocks noChangeAspect="1" noChangeArrowheads="1"/>
          </p:cNvSpPr>
          <p:nvPr/>
        </p:nvSpPr>
        <p:spPr bwMode="auto">
          <a:xfrm>
            <a:off x="158750" y="-144463"/>
            <a:ext cx="346042"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103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9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77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9pPr>
          </a:lstStyle>
          <a:p>
            <a:pPr eaLnBrk="1" hangingPunct="1">
              <a:spcBef>
                <a:spcPct val="0"/>
              </a:spcBef>
              <a:buFontTx/>
              <a:buNone/>
            </a:pPr>
            <a:endParaRPr lang="en-SG" altLang="en-US" sz="19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6FF243D0-5EE5-A2A5-E7E0-E871F4C4197A}"/>
              </a:ext>
            </a:extLst>
          </p:cNvPr>
          <p:cNvSpPr txBox="1"/>
          <p:nvPr/>
        </p:nvSpPr>
        <p:spPr>
          <a:xfrm>
            <a:off x="12663482" y="11314793"/>
            <a:ext cx="6819850" cy="461665"/>
          </a:xfrm>
          <a:prstGeom prst="rect">
            <a:avLst/>
          </a:prstGeom>
          <a:noFill/>
        </p:spPr>
        <p:txBody>
          <a:bodyPr wrap="square">
            <a:spAutoFit/>
          </a:bodyPr>
          <a:lstStyle/>
          <a:p>
            <a:r>
              <a:rPr lang="en-US" sz="2400" b="1" dirty="0">
                <a:latin typeface="Cambria" panose="02040503050406030204" pitchFamily="18" charset="0"/>
                <a:ea typeface="Cambria" panose="02040503050406030204" pitchFamily="18" charset="0"/>
                <a:cs typeface="Times New Roman" panose="02020603050405020304" pitchFamily="18" charset="0"/>
              </a:rPr>
              <a:t>Table</a:t>
            </a:r>
            <a:r>
              <a:rPr lang="en-US" sz="2400" b="1" i="0" dirty="0">
                <a:effectLst/>
                <a:latin typeface="Cambria" panose="02040503050406030204" pitchFamily="18" charset="0"/>
                <a:ea typeface="Cambria" panose="02040503050406030204" pitchFamily="18" charset="0"/>
                <a:cs typeface="Times New Roman" panose="02020603050405020304" pitchFamily="18" charset="0"/>
              </a:rPr>
              <a:t> 1.</a:t>
            </a:r>
            <a:r>
              <a:rPr lang="en-US" sz="2400" b="0" i="0" dirty="0">
                <a:effectLst/>
                <a:latin typeface="Cambria" panose="02040503050406030204" pitchFamily="18" charset="0"/>
                <a:ea typeface="Cambria" panose="02040503050406030204" pitchFamily="18" charset="0"/>
                <a:cs typeface="Times New Roman" panose="02020603050405020304" pitchFamily="18" charset="0"/>
              </a:rPr>
              <a:t> Sample table</a:t>
            </a:r>
            <a:endParaRPr lang="en-US" sz="2400" dirty="0">
              <a:latin typeface="Cambria" panose="02040503050406030204" pitchFamily="18" charset="0"/>
              <a:ea typeface="Cambria" panose="020405030504060302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5D53D32F-ED71-CBE4-B9D5-A1A95383EC6F}"/>
              </a:ext>
            </a:extLst>
          </p:cNvPr>
          <p:cNvGrpSpPr/>
          <p:nvPr/>
        </p:nvGrpSpPr>
        <p:grpSpPr>
          <a:xfrm>
            <a:off x="0" y="28427700"/>
            <a:ext cx="21396325" cy="1895026"/>
            <a:chOff x="0" y="28427700"/>
            <a:chExt cx="21396325" cy="1895026"/>
          </a:xfrm>
        </p:grpSpPr>
        <p:sp>
          <p:nvSpPr>
            <p:cNvPr id="20" name="Rectangle 19">
              <a:extLst>
                <a:ext uri="{FF2B5EF4-FFF2-40B4-BE49-F238E27FC236}">
                  <a16:creationId xmlns:a16="http://schemas.microsoft.com/office/drawing/2014/main" id="{59CF5F6A-58DB-3E45-22CD-5A252854398C}"/>
                </a:ext>
              </a:extLst>
            </p:cNvPr>
            <p:cNvSpPr/>
            <p:nvPr/>
          </p:nvSpPr>
          <p:spPr>
            <a:xfrm>
              <a:off x="0" y="28427700"/>
              <a:ext cx="21396325" cy="1895026"/>
            </a:xfrm>
            <a:prstGeom prst="rect">
              <a:avLst/>
            </a:prstGeom>
            <a:gradFill flip="none" rotWithShape="1">
              <a:gsLst>
                <a:gs pos="0">
                  <a:srgbClr val="034593"/>
                </a:gs>
                <a:gs pos="50000">
                  <a:srgbClr val="032F70"/>
                </a:gs>
                <a:gs pos="100000">
                  <a:srgbClr val="032057"/>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Cyrl-RS"/>
            </a:p>
          </p:txBody>
        </p:sp>
        <p:pic>
          <p:nvPicPr>
            <p:cNvPr id="5" name="Picture 4">
              <a:extLst>
                <a:ext uri="{FF2B5EF4-FFF2-40B4-BE49-F238E27FC236}">
                  <a16:creationId xmlns:a16="http://schemas.microsoft.com/office/drawing/2014/main" id="{A9E8FA19-E6E1-8CA3-7B2C-22EA85DA95AA}"/>
                </a:ext>
              </a:extLst>
            </p:cNvPr>
            <p:cNvPicPr>
              <a:picLocks noChangeAspect="1"/>
            </p:cNvPicPr>
            <p:nvPr/>
          </p:nvPicPr>
          <p:blipFill>
            <a:blip r:embed="rId4"/>
            <a:stretch>
              <a:fillRect/>
            </a:stretch>
          </p:blipFill>
          <p:spPr>
            <a:xfrm>
              <a:off x="1713052" y="28475213"/>
              <a:ext cx="18355813" cy="1800000"/>
            </a:xfrm>
            <a:prstGeom prst="rect">
              <a:avLst/>
            </a:prstGeom>
          </p:spPr>
        </p:pic>
      </p:grpSp>
      <p:graphicFrame>
        <p:nvGraphicFramePr>
          <p:cNvPr id="6" name="Table 6">
            <a:extLst>
              <a:ext uri="{FF2B5EF4-FFF2-40B4-BE49-F238E27FC236}">
                <a16:creationId xmlns:a16="http://schemas.microsoft.com/office/drawing/2014/main" id="{B5C1BC66-6182-B380-71FC-184C8C7787BB}"/>
              </a:ext>
            </a:extLst>
          </p:cNvPr>
          <p:cNvGraphicFramePr>
            <a:graphicFrameLocks noGrp="1"/>
          </p:cNvGraphicFramePr>
          <p:nvPr>
            <p:extLst>
              <p:ext uri="{D42A27DB-BD31-4B8C-83A1-F6EECF244321}">
                <p14:modId xmlns:p14="http://schemas.microsoft.com/office/powerpoint/2010/main" val="2503536631"/>
              </p:ext>
            </p:extLst>
          </p:nvPr>
        </p:nvGraphicFramePr>
        <p:xfrm>
          <a:off x="12663483" y="11868594"/>
          <a:ext cx="6819849" cy="2500852"/>
        </p:xfrm>
        <a:graphic>
          <a:graphicData uri="http://schemas.openxmlformats.org/drawingml/2006/table">
            <a:tbl>
              <a:tblPr firstRow="1" bandRow="1">
                <a:tableStyleId>{5C22544A-7EE6-4342-B048-85BDC9FD1C3A}</a:tableStyleId>
              </a:tblPr>
              <a:tblGrid>
                <a:gridCol w="2273283">
                  <a:extLst>
                    <a:ext uri="{9D8B030D-6E8A-4147-A177-3AD203B41FA5}">
                      <a16:colId xmlns:a16="http://schemas.microsoft.com/office/drawing/2014/main" val="878099574"/>
                    </a:ext>
                  </a:extLst>
                </a:gridCol>
                <a:gridCol w="2273283">
                  <a:extLst>
                    <a:ext uri="{9D8B030D-6E8A-4147-A177-3AD203B41FA5}">
                      <a16:colId xmlns:a16="http://schemas.microsoft.com/office/drawing/2014/main" val="581042673"/>
                    </a:ext>
                  </a:extLst>
                </a:gridCol>
                <a:gridCol w="2273283">
                  <a:extLst>
                    <a:ext uri="{9D8B030D-6E8A-4147-A177-3AD203B41FA5}">
                      <a16:colId xmlns:a16="http://schemas.microsoft.com/office/drawing/2014/main" val="3294280476"/>
                    </a:ext>
                  </a:extLst>
                </a:gridCol>
              </a:tblGrid>
              <a:tr h="625213">
                <a:tc gridSpan="3">
                  <a:txBody>
                    <a:bodyPr/>
                    <a:lstStyle/>
                    <a:p>
                      <a:pPr algn="ctr"/>
                      <a:r>
                        <a:rPr lang="en-US" sz="2800" dirty="0">
                          <a:latin typeface="Cambria" panose="02040503050406030204" pitchFamily="18" charset="0"/>
                          <a:ea typeface="Cambria" panose="02040503050406030204" pitchFamily="18" charset="0"/>
                          <a:cs typeface="Times New Roman" panose="02020603050405020304" pitchFamily="18" charset="0"/>
                        </a:rPr>
                        <a:t>TABLE SAMPLE</a:t>
                      </a:r>
                      <a:endParaRPr lang="sr-Cyrl-RS" sz="2800" dirty="0">
                        <a:latin typeface="Cambria" panose="02040503050406030204" pitchFamily="18" charset="0"/>
                        <a:ea typeface="Cambria" panose="02040503050406030204" pitchFamily="18" charset="0"/>
                        <a:cs typeface="Times New Roman" panose="02020603050405020304" pitchFamily="18" charset="0"/>
                      </a:endParaRPr>
                    </a:p>
                  </a:txBody>
                  <a:tcPr marL="58614" marR="58614" marT="29307" marB="29307" anchor="ctr">
                    <a:solidFill>
                      <a:schemeClr val="tx2"/>
                    </a:solidFill>
                  </a:tcPr>
                </a:tc>
                <a:tc hMerge="1">
                  <a:txBody>
                    <a:bodyPr/>
                    <a:lstStyle/>
                    <a:p>
                      <a:endParaRPr lang="sr-Cyrl-RS"/>
                    </a:p>
                  </a:txBody>
                  <a:tcPr anchor="ctr"/>
                </a:tc>
                <a:tc hMerge="1">
                  <a:txBody>
                    <a:bodyPr/>
                    <a:lstStyle/>
                    <a:p>
                      <a:endParaRPr lang="sr-Cyrl-RS" dirty="0"/>
                    </a:p>
                  </a:txBody>
                  <a:tcPr anchor="ctr"/>
                </a:tc>
                <a:extLst>
                  <a:ext uri="{0D108BD9-81ED-4DB2-BD59-A6C34878D82A}">
                    <a16:rowId xmlns:a16="http://schemas.microsoft.com/office/drawing/2014/main" val="2881607813"/>
                  </a:ext>
                </a:extLst>
              </a:tr>
              <a:tr h="625213">
                <a:tc>
                  <a:txBody>
                    <a:bodyPr/>
                    <a:lstStyle/>
                    <a:p>
                      <a:pPr algn="ctr"/>
                      <a:r>
                        <a:rPr lang="en-US" sz="2800" dirty="0">
                          <a:latin typeface="Cambria" panose="02040503050406030204" pitchFamily="18" charset="0"/>
                          <a:ea typeface="Cambria" panose="02040503050406030204" pitchFamily="18" charset="0"/>
                          <a:cs typeface="Times New Roman" panose="02020603050405020304" pitchFamily="18" charset="0"/>
                        </a:rPr>
                        <a:t>1</a:t>
                      </a:r>
                      <a:endParaRPr lang="sr-Cyrl-RS" sz="2800" dirty="0">
                        <a:latin typeface="Cambria" panose="02040503050406030204" pitchFamily="18" charset="0"/>
                        <a:ea typeface="Cambria" panose="02040503050406030204" pitchFamily="18" charset="0"/>
                        <a:cs typeface="Times New Roman" panose="02020603050405020304" pitchFamily="18" charset="0"/>
                      </a:endParaRPr>
                    </a:p>
                  </a:txBody>
                  <a:tcPr marL="58614" marR="58614" marT="29307" marB="29307"/>
                </a:tc>
                <a:tc>
                  <a:txBody>
                    <a:bodyPr/>
                    <a:lstStyle/>
                    <a:p>
                      <a:pPr algn="ctr"/>
                      <a:r>
                        <a:rPr lang="en-US" sz="2800" dirty="0">
                          <a:latin typeface="Cambria" panose="02040503050406030204" pitchFamily="18" charset="0"/>
                          <a:ea typeface="Cambria" panose="02040503050406030204" pitchFamily="18" charset="0"/>
                          <a:cs typeface="Times New Roman" panose="02020603050405020304" pitchFamily="18" charset="0"/>
                        </a:rPr>
                        <a:t>2</a:t>
                      </a:r>
                      <a:endParaRPr lang="sr-Cyrl-RS" sz="2800" dirty="0">
                        <a:latin typeface="Cambria" panose="02040503050406030204" pitchFamily="18" charset="0"/>
                        <a:ea typeface="Cambria" panose="02040503050406030204" pitchFamily="18" charset="0"/>
                        <a:cs typeface="Times New Roman" panose="02020603050405020304" pitchFamily="18" charset="0"/>
                      </a:endParaRPr>
                    </a:p>
                  </a:txBody>
                  <a:tcPr marL="58614" marR="58614" marT="29307" marB="29307"/>
                </a:tc>
                <a:tc>
                  <a:txBody>
                    <a:bodyPr/>
                    <a:lstStyle/>
                    <a:p>
                      <a:pPr algn="ctr"/>
                      <a:r>
                        <a:rPr lang="en-US" sz="2800" dirty="0">
                          <a:latin typeface="Cambria" panose="02040503050406030204" pitchFamily="18" charset="0"/>
                          <a:ea typeface="Cambria" panose="02040503050406030204" pitchFamily="18" charset="0"/>
                          <a:cs typeface="Times New Roman" panose="02020603050405020304" pitchFamily="18" charset="0"/>
                        </a:rPr>
                        <a:t>3</a:t>
                      </a:r>
                      <a:endParaRPr lang="sr-Cyrl-RS" sz="2800" dirty="0">
                        <a:latin typeface="Cambria" panose="02040503050406030204" pitchFamily="18" charset="0"/>
                        <a:ea typeface="Cambria" panose="02040503050406030204" pitchFamily="18" charset="0"/>
                        <a:cs typeface="Times New Roman" panose="02020603050405020304" pitchFamily="18" charset="0"/>
                      </a:endParaRPr>
                    </a:p>
                  </a:txBody>
                  <a:tcPr marL="58614" marR="58614" marT="29307" marB="29307"/>
                </a:tc>
                <a:extLst>
                  <a:ext uri="{0D108BD9-81ED-4DB2-BD59-A6C34878D82A}">
                    <a16:rowId xmlns:a16="http://schemas.microsoft.com/office/drawing/2014/main" val="1127654153"/>
                  </a:ext>
                </a:extLst>
              </a:tr>
              <a:tr h="625213">
                <a:tc>
                  <a:txBody>
                    <a:bodyPr/>
                    <a:lstStyle/>
                    <a:p>
                      <a:pPr algn="ctr"/>
                      <a:r>
                        <a:rPr lang="en-US" sz="2800" dirty="0">
                          <a:latin typeface="Cambria" panose="02040503050406030204" pitchFamily="18" charset="0"/>
                          <a:ea typeface="Cambria" panose="02040503050406030204" pitchFamily="18" charset="0"/>
                          <a:cs typeface="Times New Roman" panose="02020603050405020304" pitchFamily="18" charset="0"/>
                        </a:rPr>
                        <a:t>4</a:t>
                      </a:r>
                      <a:endParaRPr lang="sr-Cyrl-RS" sz="2800" dirty="0">
                        <a:latin typeface="Cambria" panose="02040503050406030204" pitchFamily="18" charset="0"/>
                        <a:ea typeface="Cambria" panose="02040503050406030204" pitchFamily="18" charset="0"/>
                        <a:cs typeface="Times New Roman" panose="02020603050405020304" pitchFamily="18" charset="0"/>
                      </a:endParaRPr>
                    </a:p>
                  </a:txBody>
                  <a:tcPr marL="58614" marR="58614" marT="29307" marB="29307"/>
                </a:tc>
                <a:tc>
                  <a:txBody>
                    <a:bodyPr/>
                    <a:lstStyle/>
                    <a:p>
                      <a:pPr algn="ctr"/>
                      <a:r>
                        <a:rPr lang="en-US" sz="2800" dirty="0">
                          <a:latin typeface="Cambria" panose="02040503050406030204" pitchFamily="18" charset="0"/>
                          <a:ea typeface="Cambria" panose="02040503050406030204" pitchFamily="18" charset="0"/>
                          <a:cs typeface="Times New Roman" panose="02020603050405020304" pitchFamily="18" charset="0"/>
                        </a:rPr>
                        <a:t>5</a:t>
                      </a:r>
                      <a:endParaRPr lang="sr-Cyrl-RS" sz="2800" dirty="0">
                        <a:latin typeface="Cambria" panose="02040503050406030204" pitchFamily="18" charset="0"/>
                        <a:ea typeface="Cambria" panose="02040503050406030204" pitchFamily="18" charset="0"/>
                        <a:cs typeface="Times New Roman" panose="02020603050405020304" pitchFamily="18" charset="0"/>
                      </a:endParaRPr>
                    </a:p>
                  </a:txBody>
                  <a:tcPr marL="58614" marR="58614" marT="29307" marB="29307"/>
                </a:tc>
                <a:tc>
                  <a:txBody>
                    <a:bodyPr/>
                    <a:lstStyle/>
                    <a:p>
                      <a:pPr algn="ctr"/>
                      <a:r>
                        <a:rPr lang="en-US" sz="2800" dirty="0">
                          <a:latin typeface="Cambria" panose="02040503050406030204" pitchFamily="18" charset="0"/>
                          <a:ea typeface="Cambria" panose="02040503050406030204" pitchFamily="18" charset="0"/>
                          <a:cs typeface="Times New Roman" panose="02020603050405020304" pitchFamily="18" charset="0"/>
                        </a:rPr>
                        <a:t>6</a:t>
                      </a:r>
                      <a:endParaRPr lang="sr-Cyrl-RS" sz="2800" dirty="0">
                        <a:latin typeface="Cambria" panose="02040503050406030204" pitchFamily="18" charset="0"/>
                        <a:ea typeface="Cambria" panose="02040503050406030204" pitchFamily="18" charset="0"/>
                        <a:cs typeface="Times New Roman" panose="02020603050405020304" pitchFamily="18" charset="0"/>
                      </a:endParaRPr>
                    </a:p>
                  </a:txBody>
                  <a:tcPr marL="58614" marR="58614" marT="29307" marB="29307"/>
                </a:tc>
                <a:extLst>
                  <a:ext uri="{0D108BD9-81ED-4DB2-BD59-A6C34878D82A}">
                    <a16:rowId xmlns:a16="http://schemas.microsoft.com/office/drawing/2014/main" val="2931949762"/>
                  </a:ext>
                </a:extLst>
              </a:tr>
              <a:tr h="625213">
                <a:tc>
                  <a:txBody>
                    <a:bodyPr/>
                    <a:lstStyle/>
                    <a:p>
                      <a:pPr algn="ctr"/>
                      <a:r>
                        <a:rPr lang="en-US" sz="2800" dirty="0">
                          <a:latin typeface="Cambria" panose="02040503050406030204" pitchFamily="18" charset="0"/>
                          <a:ea typeface="Cambria" panose="02040503050406030204" pitchFamily="18" charset="0"/>
                          <a:cs typeface="Times New Roman" panose="02020603050405020304" pitchFamily="18" charset="0"/>
                        </a:rPr>
                        <a:t>7</a:t>
                      </a:r>
                      <a:endParaRPr lang="sr-Cyrl-RS" sz="2800" dirty="0">
                        <a:latin typeface="Cambria" panose="02040503050406030204" pitchFamily="18" charset="0"/>
                        <a:ea typeface="Cambria" panose="02040503050406030204" pitchFamily="18" charset="0"/>
                        <a:cs typeface="Times New Roman" panose="02020603050405020304" pitchFamily="18" charset="0"/>
                      </a:endParaRPr>
                    </a:p>
                  </a:txBody>
                  <a:tcPr marL="58614" marR="58614" marT="29307" marB="29307"/>
                </a:tc>
                <a:tc>
                  <a:txBody>
                    <a:bodyPr/>
                    <a:lstStyle/>
                    <a:p>
                      <a:pPr algn="ctr"/>
                      <a:r>
                        <a:rPr lang="en-US" sz="2800" dirty="0">
                          <a:latin typeface="Cambria" panose="02040503050406030204" pitchFamily="18" charset="0"/>
                          <a:ea typeface="Cambria" panose="02040503050406030204" pitchFamily="18" charset="0"/>
                          <a:cs typeface="Times New Roman" panose="02020603050405020304" pitchFamily="18" charset="0"/>
                        </a:rPr>
                        <a:t>8</a:t>
                      </a:r>
                      <a:endParaRPr lang="sr-Cyrl-RS" sz="2800" dirty="0">
                        <a:latin typeface="Cambria" panose="02040503050406030204" pitchFamily="18" charset="0"/>
                        <a:ea typeface="Cambria" panose="02040503050406030204" pitchFamily="18" charset="0"/>
                        <a:cs typeface="Times New Roman" panose="02020603050405020304" pitchFamily="18" charset="0"/>
                      </a:endParaRPr>
                    </a:p>
                  </a:txBody>
                  <a:tcPr marL="58614" marR="58614" marT="29307" marB="29307"/>
                </a:tc>
                <a:tc>
                  <a:txBody>
                    <a:bodyPr/>
                    <a:lstStyle/>
                    <a:p>
                      <a:pPr algn="ctr"/>
                      <a:r>
                        <a:rPr lang="en-US" sz="2800" dirty="0">
                          <a:latin typeface="Cambria" panose="02040503050406030204" pitchFamily="18" charset="0"/>
                          <a:ea typeface="Cambria" panose="02040503050406030204" pitchFamily="18" charset="0"/>
                          <a:cs typeface="Times New Roman" panose="02020603050405020304" pitchFamily="18" charset="0"/>
                        </a:rPr>
                        <a:t>9</a:t>
                      </a:r>
                      <a:endParaRPr lang="sr-Cyrl-RS" sz="2800" dirty="0">
                        <a:latin typeface="Cambria" panose="02040503050406030204" pitchFamily="18" charset="0"/>
                        <a:ea typeface="Cambria" panose="02040503050406030204" pitchFamily="18" charset="0"/>
                        <a:cs typeface="Times New Roman" panose="02020603050405020304" pitchFamily="18" charset="0"/>
                      </a:endParaRPr>
                    </a:p>
                  </a:txBody>
                  <a:tcPr marL="58614" marR="58614" marT="29307" marB="29307"/>
                </a:tc>
                <a:extLst>
                  <a:ext uri="{0D108BD9-81ED-4DB2-BD59-A6C34878D82A}">
                    <a16:rowId xmlns:a16="http://schemas.microsoft.com/office/drawing/2014/main" val="3607972878"/>
                  </a:ext>
                </a:extLst>
              </a:tr>
            </a:tbl>
          </a:graphicData>
        </a:graphic>
      </p:graphicFrame>
      <p:sp>
        <p:nvSpPr>
          <p:cNvPr id="43" name="TextBox 42">
            <a:extLst>
              <a:ext uri="{FF2B5EF4-FFF2-40B4-BE49-F238E27FC236}">
                <a16:creationId xmlns:a16="http://schemas.microsoft.com/office/drawing/2014/main" id="{B493E3A4-A6A7-A74B-FD52-7634C22E6663}"/>
              </a:ext>
            </a:extLst>
          </p:cNvPr>
          <p:cNvSpPr txBox="1"/>
          <p:nvPr/>
        </p:nvSpPr>
        <p:spPr>
          <a:xfrm>
            <a:off x="10941857" y="6233192"/>
            <a:ext cx="10080000" cy="646331"/>
          </a:xfrm>
          <a:prstGeom prst="rect">
            <a:avLst/>
          </a:prstGeom>
          <a:noFill/>
        </p:spPr>
        <p:txBody>
          <a:bodyPr wrap="square" rtlCol="0">
            <a:spAutoFit/>
          </a:bodyPr>
          <a:lstStyle>
            <a:defPPr>
              <a:defRPr lang="en-US"/>
            </a:defPPr>
            <a:lvl1pPr>
              <a:defRPr sz="3600" b="1">
                <a:solidFill>
                  <a:schemeClr val="tx2"/>
                </a:solidFill>
                <a:latin typeface="Cambria" panose="02040503050406030204" pitchFamily="18" charset="0"/>
                <a:ea typeface="Cambria" panose="02040503050406030204" pitchFamily="18"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defRPr>
                <a:solidFill>
                  <a:schemeClr val="tx1"/>
                </a:solidFill>
                <a:latin typeface="Arial" panose="020B0604020202020204" pitchFamily="34" charset="0"/>
                <a:cs typeface="Arial" panose="020B0604020202020204" pitchFamily="34" charset="0"/>
              </a:defRPr>
            </a:lvl6pPr>
            <a:lvl7pPr>
              <a:defRPr>
                <a:solidFill>
                  <a:schemeClr val="tx1"/>
                </a:solidFill>
                <a:latin typeface="Arial" panose="020B0604020202020204" pitchFamily="34" charset="0"/>
                <a:cs typeface="Arial" panose="020B0604020202020204" pitchFamily="34" charset="0"/>
              </a:defRPr>
            </a:lvl7pPr>
            <a:lvl8pPr>
              <a:defRPr>
                <a:solidFill>
                  <a:schemeClr val="tx1"/>
                </a:solidFill>
                <a:latin typeface="Arial" panose="020B0604020202020204" pitchFamily="34" charset="0"/>
                <a:cs typeface="Arial" panose="020B0604020202020204" pitchFamily="34" charset="0"/>
              </a:defRPr>
            </a:lvl8pPr>
            <a:lvl9pPr>
              <a:defRPr>
                <a:solidFill>
                  <a:schemeClr val="tx1"/>
                </a:solidFill>
                <a:latin typeface="Arial" panose="020B0604020202020204" pitchFamily="34" charset="0"/>
                <a:cs typeface="Arial" panose="020B0604020202020204" pitchFamily="34" charset="0"/>
              </a:defRPr>
            </a:lvl9pPr>
          </a:lstStyle>
          <a:p>
            <a:r>
              <a:rPr lang="sr-Latn-RS" dirty="0"/>
              <a:t>METHODS</a:t>
            </a:r>
            <a:endParaRPr lang="en-US" dirty="0"/>
          </a:p>
        </p:txBody>
      </p:sp>
      <p:sp>
        <p:nvSpPr>
          <p:cNvPr id="47" name="TextBox 46">
            <a:extLst>
              <a:ext uri="{FF2B5EF4-FFF2-40B4-BE49-F238E27FC236}">
                <a16:creationId xmlns:a16="http://schemas.microsoft.com/office/drawing/2014/main" id="{C8B4BD6C-9135-118E-6A52-B5E9D77FB434}"/>
              </a:ext>
            </a:extLst>
          </p:cNvPr>
          <p:cNvSpPr txBox="1"/>
          <p:nvPr/>
        </p:nvSpPr>
        <p:spPr>
          <a:xfrm>
            <a:off x="463430" y="11097325"/>
            <a:ext cx="10130898" cy="1292662"/>
          </a:xfrm>
          <a:prstGeom prst="rect">
            <a:avLst/>
          </a:prstGeom>
          <a:noFill/>
        </p:spPr>
        <p:txBody>
          <a:bodyPr wrap="square" rtlCol="0">
            <a:spAutoFit/>
          </a:bodyPr>
          <a:lstStyle/>
          <a:p>
            <a:pPr algn="just"/>
            <a:r>
              <a:rPr lang="en-US" sz="2600" b="1" dirty="0">
                <a:latin typeface="Cambria" panose="02040503050406030204" pitchFamily="18" charset="0"/>
                <a:ea typeface="Cambria" panose="02040503050406030204" pitchFamily="18" charset="0"/>
                <a:cs typeface="Times New Roman" panose="02020603050405020304" pitchFamily="18" charset="0"/>
              </a:rPr>
              <a:t>Figure 2</a:t>
            </a:r>
            <a:r>
              <a:rPr lang="en-US" sz="2600" dirty="0">
                <a:latin typeface="Cambria" panose="02040503050406030204" pitchFamily="18" charset="0"/>
                <a:ea typeface="Cambria" panose="02040503050406030204" pitchFamily="18" charset="0"/>
                <a:cs typeface="Times New Roman" panose="02020603050405020304" pitchFamily="18" charset="0"/>
              </a:rPr>
              <a:t> illustrates example image. It is highly recommended to use the largest images you have access to for your poster. Avoid copying and pasting images instead of using the INSERT command. </a:t>
            </a:r>
          </a:p>
        </p:txBody>
      </p:sp>
      <p:sp>
        <p:nvSpPr>
          <p:cNvPr id="49" name="TextBox 48">
            <a:extLst>
              <a:ext uri="{FF2B5EF4-FFF2-40B4-BE49-F238E27FC236}">
                <a16:creationId xmlns:a16="http://schemas.microsoft.com/office/drawing/2014/main" id="{725AFB4C-D561-3CC1-34AB-CDDEB2230D5B}"/>
              </a:ext>
            </a:extLst>
          </p:cNvPr>
          <p:cNvSpPr txBox="1"/>
          <p:nvPr/>
        </p:nvSpPr>
        <p:spPr>
          <a:xfrm>
            <a:off x="463430" y="21510446"/>
            <a:ext cx="10080000" cy="646331"/>
          </a:xfrm>
          <a:prstGeom prst="rect">
            <a:avLst/>
          </a:prstGeom>
          <a:noFill/>
        </p:spPr>
        <p:txBody>
          <a:bodyPr wrap="square" rtlCol="0">
            <a:spAutoFit/>
          </a:bodyPr>
          <a:lstStyle>
            <a:defPPr>
              <a:defRPr lang="en-US"/>
            </a:defPPr>
            <a:lvl1pPr>
              <a:defRPr sz="3600" b="1">
                <a:solidFill>
                  <a:schemeClr val="tx2"/>
                </a:solidFill>
                <a:latin typeface="Cambria" panose="02040503050406030204" pitchFamily="18" charset="0"/>
                <a:ea typeface="Cambria" panose="02040503050406030204" pitchFamily="18"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defRPr>
                <a:solidFill>
                  <a:schemeClr val="tx1"/>
                </a:solidFill>
                <a:latin typeface="Arial" panose="020B0604020202020204" pitchFamily="34" charset="0"/>
                <a:cs typeface="Arial" panose="020B0604020202020204" pitchFamily="34" charset="0"/>
              </a:defRPr>
            </a:lvl6pPr>
            <a:lvl7pPr>
              <a:defRPr>
                <a:solidFill>
                  <a:schemeClr val="tx1"/>
                </a:solidFill>
                <a:latin typeface="Arial" panose="020B0604020202020204" pitchFamily="34" charset="0"/>
                <a:cs typeface="Arial" panose="020B0604020202020204" pitchFamily="34" charset="0"/>
              </a:defRPr>
            </a:lvl7pPr>
            <a:lvl8pPr>
              <a:defRPr>
                <a:solidFill>
                  <a:schemeClr val="tx1"/>
                </a:solidFill>
                <a:latin typeface="Arial" panose="020B0604020202020204" pitchFamily="34" charset="0"/>
                <a:cs typeface="Arial" panose="020B0604020202020204" pitchFamily="34" charset="0"/>
              </a:defRPr>
            </a:lvl8pPr>
            <a:lvl9pPr>
              <a:defRPr>
                <a:solidFill>
                  <a:schemeClr val="tx1"/>
                </a:solidFill>
                <a:latin typeface="Arial" panose="020B0604020202020204" pitchFamily="34" charset="0"/>
                <a:cs typeface="Arial" panose="020B0604020202020204" pitchFamily="34" charset="0"/>
              </a:defRPr>
            </a:lvl9pPr>
          </a:lstStyle>
          <a:p>
            <a:r>
              <a:rPr lang="sr-Latn-RS" dirty="0"/>
              <a:t>KEY FINDINGS AND IMPLICATIONS</a:t>
            </a:r>
            <a:endParaRPr lang="fr-FR" dirty="0"/>
          </a:p>
        </p:txBody>
      </p:sp>
      <p:sp>
        <p:nvSpPr>
          <p:cNvPr id="50" name="TextBox 49">
            <a:extLst>
              <a:ext uri="{FF2B5EF4-FFF2-40B4-BE49-F238E27FC236}">
                <a16:creationId xmlns:a16="http://schemas.microsoft.com/office/drawing/2014/main" id="{BB3B1FAC-98D8-0DF8-E169-BC0DA35637C9}"/>
              </a:ext>
            </a:extLst>
          </p:cNvPr>
          <p:cNvSpPr txBox="1"/>
          <p:nvPr/>
        </p:nvSpPr>
        <p:spPr>
          <a:xfrm>
            <a:off x="463429" y="22443597"/>
            <a:ext cx="20349379" cy="492443"/>
          </a:xfrm>
          <a:prstGeom prst="rect">
            <a:avLst/>
          </a:prstGeom>
          <a:noFill/>
        </p:spPr>
        <p:txBody>
          <a:bodyPr wrap="square" rtlCol="0">
            <a:spAutoFit/>
          </a:bodyPr>
          <a:lstStyle>
            <a:defPPr>
              <a:defRPr lang="en-US"/>
            </a:defPPr>
            <a:lvl1pPr algn="just">
              <a:defRPr sz="2600">
                <a:effectLst/>
                <a:latin typeface="Cambria" panose="02040503050406030204" pitchFamily="18" charset="0"/>
                <a:ea typeface="Cambria" panose="02040503050406030204" pitchFamily="18" charset="0"/>
                <a:cs typeface="Times New Roman" panose="02020603050405020304" pitchFamily="18" charset="0"/>
              </a:defRPr>
            </a:lvl1pPr>
          </a:lstStyle>
          <a:p>
            <a:r>
              <a:rPr lang="sr-Latn-RS" altLang="en-US" dirty="0" err="1"/>
              <a:t>Key</a:t>
            </a:r>
            <a:r>
              <a:rPr lang="sr-Latn-RS" altLang="en-US" dirty="0"/>
              <a:t> </a:t>
            </a:r>
            <a:r>
              <a:rPr lang="sr-Latn-RS" altLang="en-US" dirty="0" err="1"/>
              <a:t>findings</a:t>
            </a:r>
            <a:r>
              <a:rPr lang="sr-Latn-RS" altLang="en-US" dirty="0"/>
              <a:t> </a:t>
            </a:r>
            <a:r>
              <a:rPr lang="sr-Latn-RS" altLang="en-US" dirty="0" err="1"/>
              <a:t>and</a:t>
            </a:r>
            <a:r>
              <a:rPr lang="sr-Latn-RS" altLang="en-US" dirty="0"/>
              <a:t> </a:t>
            </a:r>
            <a:r>
              <a:rPr lang="sr-Latn-RS" altLang="en-US" dirty="0" err="1"/>
              <a:t>implicatuons</a:t>
            </a:r>
            <a:r>
              <a:rPr lang="sr-Latn-RS" altLang="en-US" dirty="0"/>
              <a:t>. </a:t>
            </a:r>
            <a:r>
              <a:rPr lang="sr-Latn-RS" altLang="en-US" dirty="0" err="1"/>
              <a:t>Conclusions</a:t>
            </a:r>
            <a:r>
              <a:rPr lang="sr-Latn-RS" altLang="en-US" dirty="0"/>
              <a:t> </a:t>
            </a:r>
            <a:r>
              <a:rPr lang="sr-Latn-RS" altLang="en-US" dirty="0" err="1"/>
              <a:t>and</a:t>
            </a:r>
            <a:r>
              <a:rPr lang="sr-Latn-RS" altLang="en-US" dirty="0"/>
              <a:t> future </a:t>
            </a:r>
            <a:r>
              <a:rPr lang="sr-Latn-RS" altLang="en-US" dirty="0" err="1"/>
              <a:t>directions</a:t>
            </a:r>
            <a:r>
              <a:rPr lang="sr-Latn-RS" altLang="en-US" dirty="0"/>
              <a:t>.</a:t>
            </a:r>
            <a:endParaRPr lang="en-US" altLang="en-US" dirty="0"/>
          </a:p>
        </p:txBody>
      </p:sp>
      <p:sp>
        <p:nvSpPr>
          <p:cNvPr id="52" name="TextBox 51">
            <a:extLst>
              <a:ext uri="{FF2B5EF4-FFF2-40B4-BE49-F238E27FC236}">
                <a16:creationId xmlns:a16="http://schemas.microsoft.com/office/drawing/2014/main" id="{30590049-C6A3-B875-DA55-6218D3BCE914}"/>
              </a:ext>
            </a:extLst>
          </p:cNvPr>
          <p:cNvSpPr txBox="1"/>
          <p:nvPr/>
        </p:nvSpPr>
        <p:spPr>
          <a:xfrm>
            <a:off x="447811" y="24734531"/>
            <a:ext cx="10080000" cy="646331"/>
          </a:xfrm>
          <a:prstGeom prst="rect">
            <a:avLst/>
          </a:prstGeom>
          <a:noFill/>
        </p:spPr>
        <p:txBody>
          <a:bodyPr wrap="square" rtlCol="0">
            <a:spAutoFit/>
          </a:bodyPr>
          <a:lstStyle>
            <a:defPPr>
              <a:defRPr lang="en-US"/>
            </a:defPPr>
            <a:lvl1pPr>
              <a:defRPr sz="3600" b="1">
                <a:solidFill>
                  <a:schemeClr val="tx2"/>
                </a:solidFill>
                <a:latin typeface="Cambria" panose="02040503050406030204" pitchFamily="18" charset="0"/>
                <a:ea typeface="Cambria" panose="02040503050406030204" pitchFamily="18"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defRPr>
                <a:solidFill>
                  <a:schemeClr val="tx1"/>
                </a:solidFill>
                <a:latin typeface="Arial" panose="020B0604020202020204" pitchFamily="34" charset="0"/>
                <a:cs typeface="Arial" panose="020B0604020202020204" pitchFamily="34" charset="0"/>
              </a:defRPr>
            </a:lvl6pPr>
            <a:lvl7pPr>
              <a:defRPr>
                <a:solidFill>
                  <a:schemeClr val="tx1"/>
                </a:solidFill>
                <a:latin typeface="Arial" panose="020B0604020202020204" pitchFamily="34" charset="0"/>
                <a:cs typeface="Arial" panose="020B0604020202020204" pitchFamily="34" charset="0"/>
              </a:defRPr>
            </a:lvl7pPr>
            <a:lvl8pPr>
              <a:defRPr>
                <a:solidFill>
                  <a:schemeClr val="tx1"/>
                </a:solidFill>
                <a:latin typeface="Arial" panose="020B0604020202020204" pitchFamily="34" charset="0"/>
                <a:cs typeface="Arial" panose="020B0604020202020204" pitchFamily="34" charset="0"/>
              </a:defRPr>
            </a:lvl8pPr>
            <a:lvl9pPr>
              <a:defRPr>
                <a:solidFill>
                  <a:schemeClr val="tx1"/>
                </a:solidFill>
                <a:latin typeface="Arial" panose="020B0604020202020204" pitchFamily="34" charset="0"/>
                <a:cs typeface="Arial" panose="020B0604020202020204" pitchFamily="34" charset="0"/>
              </a:defRPr>
            </a:lvl9pPr>
          </a:lstStyle>
          <a:p>
            <a:r>
              <a:rPr lang="sr-Latn-RS" dirty="0"/>
              <a:t>REFERENCES</a:t>
            </a:r>
          </a:p>
        </p:txBody>
      </p:sp>
      <p:sp>
        <p:nvSpPr>
          <p:cNvPr id="53" name="TextBox 52">
            <a:extLst>
              <a:ext uri="{FF2B5EF4-FFF2-40B4-BE49-F238E27FC236}">
                <a16:creationId xmlns:a16="http://schemas.microsoft.com/office/drawing/2014/main" id="{FE6B0655-1911-C30B-97EE-2A2D6870EA5A}"/>
              </a:ext>
            </a:extLst>
          </p:cNvPr>
          <p:cNvSpPr txBox="1"/>
          <p:nvPr/>
        </p:nvSpPr>
        <p:spPr>
          <a:xfrm>
            <a:off x="504792" y="25634443"/>
            <a:ext cx="12158690" cy="1569660"/>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Number references in order of appearance.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1. Smith J, Doe A, Brown B. Title of the article. Journal Name. 2024;15:123–130.</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2. Lee K, Novak P, Rossi M. Title of the article. Journal Name. 2023;8:45–52.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F576CA4A-B64F-03CB-659B-FF0F6E4D0DA8}"/>
              </a:ext>
            </a:extLst>
          </p:cNvPr>
          <p:cNvGrpSpPr/>
          <p:nvPr/>
        </p:nvGrpSpPr>
        <p:grpSpPr>
          <a:xfrm>
            <a:off x="11032549" y="14900785"/>
            <a:ext cx="9780260" cy="6292192"/>
            <a:chOff x="11502002" y="9746486"/>
            <a:chExt cx="8925911" cy="5855960"/>
          </a:xfrm>
        </p:grpSpPr>
        <p:sp>
          <p:nvSpPr>
            <p:cNvPr id="18" name="TextBox 17">
              <a:extLst>
                <a:ext uri="{FF2B5EF4-FFF2-40B4-BE49-F238E27FC236}">
                  <a16:creationId xmlns:a16="http://schemas.microsoft.com/office/drawing/2014/main" id="{45C90F13-12B6-5DAD-16C1-353B15FF6876}"/>
                </a:ext>
              </a:extLst>
            </p:cNvPr>
            <p:cNvSpPr txBox="1"/>
            <p:nvPr/>
          </p:nvSpPr>
          <p:spPr>
            <a:xfrm>
              <a:off x="11670543" y="15196900"/>
              <a:ext cx="8588829" cy="405546"/>
            </a:xfrm>
            <a:prstGeom prst="rect">
              <a:avLst/>
            </a:prstGeom>
            <a:noFill/>
          </p:spPr>
          <p:txBody>
            <a:bodyPr wrap="square">
              <a:spAutoFit/>
            </a:bodyPr>
            <a:lstStyle/>
            <a:p>
              <a:pPr algn="ctr"/>
              <a:r>
                <a:rPr lang="en-US" sz="2400" b="1" i="0" dirty="0">
                  <a:effectLst/>
                  <a:latin typeface="Cambria" panose="02040503050406030204" pitchFamily="18" charset="0"/>
                  <a:ea typeface="Cambria" panose="02040503050406030204" pitchFamily="18" charset="0"/>
                  <a:cs typeface="Times New Roman" panose="02020603050405020304" pitchFamily="18" charset="0"/>
                </a:rPr>
                <a:t>Figure 1.</a:t>
              </a:r>
              <a:r>
                <a:rPr lang="en-US" sz="2400" b="0" i="0" dirty="0">
                  <a:effectLst/>
                  <a:latin typeface="Cambria" panose="02040503050406030204" pitchFamily="18" charset="0"/>
                  <a:ea typeface="Cambria" panose="02040503050406030204" pitchFamily="18" charset="0"/>
                  <a:cs typeface="Times New Roman" panose="02020603050405020304" pitchFamily="18" charset="0"/>
                </a:rPr>
                <a:t> Sample</a:t>
              </a:r>
              <a:r>
                <a:rPr lang="sr-Latn-RS" sz="2400" b="0" i="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a:latin typeface="Cambria" panose="02040503050406030204" pitchFamily="18" charset="0"/>
                  <a:ea typeface="Cambria" panose="02040503050406030204" pitchFamily="18" charset="0"/>
                  <a:cs typeface="Times New Roman" panose="02020603050405020304" pitchFamily="18" charset="0"/>
                </a:rPr>
                <a:t>chart</a:t>
              </a:r>
            </a:p>
          </p:txBody>
        </p:sp>
        <p:graphicFrame>
          <p:nvGraphicFramePr>
            <p:cNvPr id="54" name="Chart 53">
              <a:extLst>
                <a:ext uri="{FF2B5EF4-FFF2-40B4-BE49-F238E27FC236}">
                  <a16:creationId xmlns:a16="http://schemas.microsoft.com/office/drawing/2014/main" id="{7BC5CF7B-6732-0DFC-595D-AF9E5D4A89CB}"/>
                </a:ext>
              </a:extLst>
            </p:cNvPr>
            <p:cNvGraphicFramePr>
              <a:graphicFrameLocks/>
            </p:cNvGraphicFramePr>
            <p:nvPr/>
          </p:nvGraphicFramePr>
          <p:xfrm>
            <a:off x="11502002" y="9746486"/>
            <a:ext cx="8925911" cy="5361125"/>
          </p:xfrm>
          <a:graphic>
            <a:graphicData uri="http://schemas.openxmlformats.org/drawingml/2006/chart">
              <c:chart xmlns:c="http://schemas.openxmlformats.org/drawingml/2006/chart" xmlns:r="http://schemas.openxmlformats.org/officeDocument/2006/relationships" r:id="rId5"/>
            </a:graphicData>
          </a:graphic>
        </p:graphicFrame>
      </p:grpSp>
      <p:sp>
        <p:nvSpPr>
          <p:cNvPr id="59" name="TextBox 58">
            <a:extLst>
              <a:ext uri="{FF2B5EF4-FFF2-40B4-BE49-F238E27FC236}">
                <a16:creationId xmlns:a16="http://schemas.microsoft.com/office/drawing/2014/main" id="{34E49011-D132-FB60-69D7-9DF5F8DD47A4}"/>
              </a:ext>
            </a:extLst>
          </p:cNvPr>
          <p:cNvSpPr txBox="1"/>
          <p:nvPr/>
        </p:nvSpPr>
        <p:spPr>
          <a:xfrm>
            <a:off x="3195198" y="19044424"/>
            <a:ext cx="4616463" cy="461665"/>
          </a:xfrm>
          <a:prstGeom prst="rect">
            <a:avLst/>
          </a:prstGeom>
          <a:noFill/>
        </p:spPr>
        <p:txBody>
          <a:bodyPr wrap="square">
            <a:spAutoFit/>
          </a:bodyPr>
          <a:lstStyle/>
          <a:p>
            <a:pPr algn="ctr"/>
            <a:r>
              <a:rPr lang="en-US" sz="2400" b="1" i="0" dirty="0">
                <a:effectLst/>
                <a:latin typeface="Cambria" panose="02040503050406030204" pitchFamily="18" charset="0"/>
                <a:ea typeface="Cambria" panose="02040503050406030204" pitchFamily="18" charset="0"/>
                <a:cs typeface="Times New Roman" panose="02020603050405020304" pitchFamily="18" charset="0"/>
              </a:rPr>
              <a:t>Figure 1.</a:t>
            </a:r>
            <a:r>
              <a:rPr lang="en-US" sz="2400" b="0" i="0" dirty="0">
                <a:effectLst/>
                <a:latin typeface="Cambria" panose="02040503050406030204" pitchFamily="18" charset="0"/>
                <a:ea typeface="Cambria" panose="02040503050406030204" pitchFamily="18" charset="0"/>
                <a:cs typeface="Times New Roman" panose="02020603050405020304" pitchFamily="18" charset="0"/>
              </a:rPr>
              <a:t> Sample</a:t>
            </a:r>
            <a:r>
              <a:rPr lang="sr-Latn-RS" sz="2400" b="0" i="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a:latin typeface="Cambria" panose="02040503050406030204" pitchFamily="18" charset="0"/>
                <a:ea typeface="Cambria" panose="02040503050406030204" pitchFamily="18" charset="0"/>
                <a:cs typeface="Times New Roman" panose="02020603050405020304" pitchFamily="18" charset="0"/>
              </a:rPr>
              <a:t>figure</a:t>
            </a:r>
          </a:p>
        </p:txBody>
      </p:sp>
      <p:sp>
        <p:nvSpPr>
          <p:cNvPr id="61" name="TextBox 60">
            <a:extLst>
              <a:ext uri="{FF2B5EF4-FFF2-40B4-BE49-F238E27FC236}">
                <a16:creationId xmlns:a16="http://schemas.microsoft.com/office/drawing/2014/main" id="{2BD237BE-8602-57ED-4A37-720D4D5B48B4}"/>
              </a:ext>
            </a:extLst>
          </p:cNvPr>
          <p:cNvSpPr txBox="1"/>
          <p:nvPr/>
        </p:nvSpPr>
        <p:spPr>
          <a:xfrm>
            <a:off x="12663483" y="24739449"/>
            <a:ext cx="7964654" cy="641414"/>
          </a:xfrm>
          <a:prstGeom prst="rect">
            <a:avLst/>
          </a:prstGeom>
          <a:noFill/>
        </p:spPr>
        <p:txBody>
          <a:bodyPr wrap="square" rtlCol="0">
            <a:spAutoFit/>
          </a:bodyPr>
          <a:lstStyle>
            <a:defPPr>
              <a:defRPr lang="en-US"/>
            </a:defPPr>
            <a:lvl1pPr>
              <a:defRPr sz="3600" b="1">
                <a:solidFill>
                  <a:schemeClr val="tx2"/>
                </a:solidFill>
                <a:latin typeface="Cambria" panose="02040503050406030204" pitchFamily="18" charset="0"/>
                <a:ea typeface="Cambria" panose="02040503050406030204" pitchFamily="18"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defRPr>
                <a:solidFill>
                  <a:schemeClr val="tx1"/>
                </a:solidFill>
                <a:latin typeface="Arial" panose="020B0604020202020204" pitchFamily="34" charset="0"/>
                <a:cs typeface="Arial" panose="020B0604020202020204" pitchFamily="34" charset="0"/>
              </a:defRPr>
            </a:lvl6pPr>
            <a:lvl7pPr>
              <a:defRPr>
                <a:solidFill>
                  <a:schemeClr val="tx1"/>
                </a:solidFill>
                <a:latin typeface="Arial" panose="020B0604020202020204" pitchFamily="34" charset="0"/>
                <a:cs typeface="Arial" panose="020B0604020202020204" pitchFamily="34" charset="0"/>
              </a:defRPr>
            </a:lvl7pPr>
            <a:lvl8pPr>
              <a:defRPr>
                <a:solidFill>
                  <a:schemeClr val="tx1"/>
                </a:solidFill>
                <a:latin typeface="Arial" panose="020B0604020202020204" pitchFamily="34" charset="0"/>
                <a:cs typeface="Arial" panose="020B0604020202020204" pitchFamily="34" charset="0"/>
              </a:defRPr>
            </a:lvl8pPr>
            <a:lvl9pPr>
              <a:defRPr>
                <a:solidFill>
                  <a:schemeClr val="tx1"/>
                </a:solidFill>
                <a:latin typeface="Arial" panose="020B0604020202020204" pitchFamily="34" charset="0"/>
                <a:cs typeface="Arial" panose="020B0604020202020204" pitchFamily="34" charset="0"/>
              </a:defRPr>
            </a:lvl9pPr>
          </a:lstStyle>
          <a:p>
            <a:pPr algn="ctr"/>
            <a:r>
              <a:rPr lang="fr-FR" dirty="0"/>
              <a:t>ACKNOWLEDGMENTS</a:t>
            </a:r>
          </a:p>
        </p:txBody>
      </p:sp>
      <p:sp>
        <p:nvSpPr>
          <p:cNvPr id="62" name="TextBox 61">
            <a:extLst>
              <a:ext uri="{FF2B5EF4-FFF2-40B4-BE49-F238E27FC236}">
                <a16:creationId xmlns:a16="http://schemas.microsoft.com/office/drawing/2014/main" id="{9C72A01A-4471-25F2-0028-B38B2C24E8FF}"/>
              </a:ext>
            </a:extLst>
          </p:cNvPr>
          <p:cNvSpPr txBox="1"/>
          <p:nvPr/>
        </p:nvSpPr>
        <p:spPr>
          <a:xfrm>
            <a:off x="12663482" y="25751644"/>
            <a:ext cx="7964654"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en-US" sz="2800" b="0"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Insert </a:t>
            </a:r>
            <a:r>
              <a:rPr kumimoji="0" lang="sr-Latn-RS" altLang="en-US" sz="2800" b="0" i="0" u="none" strike="noStrike" cap="none" normalizeH="0" baseline="0" dirty="0" err="1">
                <a:ln>
                  <a:noFill/>
                </a:ln>
                <a:effectLst/>
                <a:latin typeface="Cambria" panose="02040503050406030204" pitchFamily="18" charset="0"/>
                <a:ea typeface="Cambria" panose="02040503050406030204" pitchFamily="18" charset="0"/>
                <a:cs typeface="Times New Roman" panose="02020603050405020304" pitchFamily="18" charset="0"/>
              </a:rPr>
              <a:t>text</a:t>
            </a:r>
            <a:r>
              <a:rPr kumimoji="0" lang="sr-Latn-RS" altLang="en-US" sz="2800" b="0"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here.</a:t>
            </a:r>
            <a:endParaRPr kumimoji="0" lang="en-US" altLang="en-U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6FF7B9E9-5C2C-7746-B311-3DAD00FC7060}"/>
              </a:ext>
            </a:extLst>
          </p:cNvPr>
          <p:cNvPicPr preferRelativeResize="0">
            <a:picLocks noChangeAspect="1"/>
          </p:cNvPicPr>
          <p:nvPr/>
        </p:nvPicPr>
        <p:blipFill rotWithShape="1">
          <a:blip r:embed="rId6"/>
          <a:srcRect l="15653" r="15586"/>
          <a:stretch/>
        </p:blipFill>
        <p:spPr>
          <a:xfrm>
            <a:off x="18036866" y="2418649"/>
            <a:ext cx="1781746" cy="1944000"/>
          </a:xfrm>
          <a:prstGeom prst="rect">
            <a:avLst/>
          </a:prstGeom>
        </p:spPr>
      </p:pic>
      <p:pic>
        <p:nvPicPr>
          <p:cNvPr id="24" name="Picture 23">
            <a:extLst>
              <a:ext uri="{FF2B5EF4-FFF2-40B4-BE49-F238E27FC236}">
                <a16:creationId xmlns:a16="http://schemas.microsoft.com/office/drawing/2014/main" id="{142F7FD8-6AC2-0DC8-BBF4-931E2B76DA91}"/>
              </a:ext>
            </a:extLst>
          </p:cNvPr>
          <p:cNvPicPr preferRelativeResize="0">
            <a:picLocks noChangeAspect="1"/>
          </p:cNvPicPr>
          <p:nvPr/>
        </p:nvPicPr>
        <p:blipFill>
          <a:blip r:embed="rId7">
            <a:extLst>
              <a:ext uri="{28A0092B-C50C-407E-A947-70E740481C1C}">
                <a14:useLocalDpi xmlns:a14="http://schemas.microsoft.com/office/drawing/2010/main" val="0"/>
              </a:ext>
            </a:extLst>
          </a:blip>
          <a:stretch>
            <a:fillRect/>
          </a:stretch>
        </p:blipFill>
        <p:spPr>
          <a:xfrm>
            <a:off x="15789004" y="2529129"/>
            <a:ext cx="1781746" cy="1781746"/>
          </a:xfrm>
          <a:prstGeom prst="rect">
            <a:avLst/>
          </a:prstGeom>
        </p:spPr>
      </p:pic>
      <p:grpSp>
        <p:nvGrpSpPr>
          <p:cNvPr id="11" name="Group 10">
            <a:extLst>
              <a:ext uri="{FF2B5EF4-FFF2-40B4-BE49-F238E27FC236}">
                <a16:creationId xmlns:a16="http://schemas.microsoft.com/office/drawing/2014/main" id="{1903CF9E-3F36-624D-7C99-6F99E341522B}"/>
              </a:ext>
            </a:extLst>
          </p:cNvPr>
          <p:cNvGrpSpPr/>
          <p:nvPr/>
        </p:nvGrpSpPr>
        <p:grpSpPr>
          <a:xfrm>
            <a:off x="448464" y="6233192"/>
            <a:ext cx="10080001" cy="2927468"/>
            <a:chOff x="448464" y="6233192"/>
            <a:chExt cx="10161069" cy="2927468"/>
          </a:xfrm>
        </p:grpSpPr>
        <p:sp>
          <p:nvSpPr>
            <p:cNvPr id="2" name="TextBox 1">
              <a:extLst>
                <a:ext uri="{FF2B5EF4-FFF2-40B4-BE49-F238E27FC236}">
                  <a16:creationId xmlns:a16="http://schemas.microsoft.com/office/drawing/2014/main" id="{2D8E4FCE-A19E-7891-65E5-7E3F64D00888}"/>
                </a:ext>
              </a:extLst>
            </p:cNvPr>
            <p:cNvSpPr txBox="1"/>
            <p:nvPr/>
          </p:nvSpPr>
          <p:spPr>
            <a:xfrm>
              <a:off x="463550" y="7067779"/>
              <a:ext cx="10130898" cy="2092881"/>
            </a:xfrm>
            <a:prstGeom prst="rect">
              <a:avLst/>
            </a:prstGeom>
            <a:noFill/>
          </p:spPr>
          <p:txBody>
            <a:bodyPr wrap="square" rtlCol="0">
              <a:spAutoFit/>
            </a:bodyPr>
            <a:lstStyle/>
            <a:p>
              <a:pPr algn="just"/>
              <a:r>
                <a:rPr lang="en-US" sz="2600" dirty="0">
                  <a:effectLst/>
                  <a:latin typeface="Cambria" panose="02040503050406030204" pitchFamily="18" charset="0"/>
                  <a:ea typeface="Cambria" panose="02040503050406030204" pitchFamily="18" charset="0"/>
                  <a:cs typeface="Times New Roman" panose="02020603050405020304" pitchFamily="18" charset="0"/>
                </a:rPr>
                <a:t>The header bars are used to identify and separate the main sections of your poster presentation. Some header examples are:</a:t>
              </a:r>
            </a:p>
            <a:p>
              <a:pPr algn="just"/>
              <a:r>
                <a:rPr lang="en-US" sz="2600" dirty="0">
                  <a:effectLst/>
                  <a:latin typeface="Cambria" panose="02040503050406030204" pitchFamily="18" charset="0"/>
                  <a:ea typeface="Cambria" panose="02040503050406030204" pitchFamily="18" charset="0"/>
                  <a:cs typeface="Times New Roman" panose="02020603050405020304" pitchFamily="18" charset="0"/>
                </a:rPr>
                <a:t>INTRODUCTION, OBJECTIVES, METHODS, MATERIALS, RESULTS, CONCLUSIONS, REFERENCES, ACKNOWLEDGEMENT, CONTACT INFORMATION, ETC</a:t>
              </a:r>
              <a:endParaRPr lang="sr-Latn-RS" sz="26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2E887F2-29BF-1951-10A8-FEFCD8C9F7C3}"/>
                </a:ext>
              </a:extLst>
            </p:cNvPr>
            <p:cNvSpPr txBox="1"/>
            <p:nvPr/>
          </p:nvSpPr>
          <p:spPr>
            <a:xfrm>
              <a:off x="448464" y="6233192"/>
              <a:ext cx="10161069" cy="646331"/>
            </a:xfrm>
            <a:prstGeom prst="rect">
              <a:avLst/>
            </a:prstGeom>
            <a:noFill/>
          </p:spPr>
          <p:txBody>
            <a:bodyPr wrap="square" rtlCol="0">
              <a:spAutoFit/>
            </a:bodyPr>
            <a:lstStyle/>
            <a:p>
              <a:r>
                <a:rPr lang="sr-Latn-RS" sz="3600" b="1" dirty="0">
                  <a:solidFill>
                    <a:schemeClr val="tx2"/>
                  </a:solidFill>
                  <a:latin typeface="Cambria" panose="02040503050406030204" pitchFamily="18" charset="0"/>
                  <a:ea typeface="Cambria" panose="02040503050406030204" pitchFamily="18" charset="0"/>
                </a:rPr>
                <a:t>MOTIVATION</a:t>
              </a:r>
              <a:r>
                <a:rPr lang="en-US" sz="3600" b="1" dirty="0">
                  <a:solidFill>
                    <a:schemeClr val="tx2"/>
                  </a:solidFill>
                  <a:latin typeface="Cambria" panose="02040503050406030204" pitchFamily="18" charset="0"/>
                  <a:ea typeface="Cambria" panose="02040503050406030204" pitchFamily="18" charset="0"/>
                </a:rPr>
                <a:t> </a:t>
              </a:r>
              <a:r>
                <a:rPr lang="sr-Latn-RS" sz="3600" b="1" dirty="0">
                  <a:solidFill>
                    <a:schemeClr val="tx2"/>
                  </a:solidFill>
                  <a:latin typeface="Cambria" panose="02040503050406030204" pitchFamily="18" charset="0"/>
                  <a:ea typeface="Cambria" panose="02040503050406030204" pitchFamily="18" charset="0"/>
                </a:rPr>
                <a:t>&amp; OBJECTIVES</a:t>
              </a:r>
              <a:endParaRPr lang="en-US" sz="3600" b="1" dirty="0">
                <a:solidFill>
                  <a:schemeClr val="tx2"/>
                </a:solidFill>
                <a:latin typeface="Cambria" panose="02040503050406030204" pitchFamily="18" charset="0"/>
                <a:ea typeface="Cambria" panose="02040503050406030204" pitchFamily="18" charset="0"/>
              </a:endParaRPr>
            </a:p>
          </p:txBody>
        </p:sp>
      </p:grpSp>
      <p:sp>
        <p:nvSpPr>
          <p:cNvPr id="14" name="Line 21">
            <a:extLst>
              <a:ext uri="{FF2B5EF4-FFF2-40B4-BE49-F238E27FC236}">
                <a16:creationId xmlns:a16="http://schemas.microsoft.com/office/drawing/2014/main" id="{1699071C-374E-7D35-A5CA-2A8213A259EC}"/>
              </a:ext>
            </a:extLst>
          </p:cNvPr>
          <p:cNvSpPr>
            <a:spLocks noChangeShapeType="1"/>
          </p:cNvSpPr>
          <p:nvPr/>
        </p:nvSpPr>
        <p:spPr bwMode="auto">
          <a:xfrm flipV="1">
            <a:off x="504792" y="5449383"/>
            <a:ext cx="20358768" cy="28821"/>
          </a:xfrm>
          <a:prstGeom prst="line">
            <a:avLst/>
          </a:prstGeom>
          <a:noFill/>
          <a:ln w="57150">
            <a:solidFill>
              <a:srgbClr val="1F497D"/>
            </a:solidFill>
            <a:round/>
            <a:headEnd/>
            <a:tailEnd/>
          </a:ln>
          <a:extLst>
            <a:ext uri="{909E8E84-426E-40DD-AFC4-6F175D3DCCD1}">
              <a14:hiddenFill xmlns:a14="http://schemas.microsoft.com/office/drawing/2010/main">
                <a:noFill/>
              </a14:hiddenFill>
            </a:ext>
          </a:extLst>
        </p:spPr>
        <p:txBody>
          <a:bodyPr/>
          <a:lstStyle/>
          <a:p>
            <a:endParaRPr lang="en-SG">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864723C-F273-827C-0BBD-A7D7E6165070}"/>
              </a:ext>
            </a:extLst>
          </p:cNvPr>
          <p:cNvSpPr txBox="1"/>
          <p:nvPr/>
        </p:nvSpPr>
        <p:spPr>
          <a:xfrm>
            <a:off x="10941857" y="7062589"/>
            <a:ext cx="9945216" cy="2492990"/>
          </a:xfrm>
          <a:prstGeom prst="rect">
            <a:avLst/>
          </a:prstGeom>
          <a:noFill/>
        </p:spPr>
        <p:txBody>
          <a:bodyPr wrap="square" rtlCol="0">
            <a:spAutoFit/>
          </a:bodyPr>
          <a:lstStyle/>
          <a:p>
            <a:pPr algn="just"/>
            <a:r>
              <a:rPr lang="en-US" sz="2600" dirty="0">
                <a:effectLst/>
                <a:latin typeface="Cambria" panose="02040503050406030204" pitchFamily="18" charset="0"/>
                <a:ea typeface="Cambria" panose="02040503050406030204" pitchFamily="18" charset="0"/>
                <a:cs typeface="Times New Roman" panose="02020603050405020304" pitchFamily="18" charset="0"/>
              </a:rPr>
              <a:t>DEEPTECH CONNECT 2026 Conference will present the research capacities of universities, promote deep-tech research, inspire students to pursue PhD studies through meetings with research groups and industry, and foster networking that leads to new collaborations, innovation, and commercialization of research, including startup creation</a:t>
            </a:r>
          </a:p>
        </p:txBody>
      </p:sp>
      <p:sp>
        <p:nvSpPr>
          <p:cNvPr id="4" name="TextBox 3">
            <a:extLst>
              <a:ext uri="{FF2B5EF4-FFF2-40B4-BE49-F238E27FC236}">
                <a16:creationId xmlns:a16="http://schemas.microsoft.com/office/drawing/2014/main" id="{91953FCC-EE74-D855-1B2F-62137B26762F}"/>
              </a:ext>
            </a:extLst>
          </p:cNvPr>
          <p:cNvSpPr txBox="1"/>
          <p:nvPr/>
        </p:nvSpPr>
        <p:spPr>
          <a:xfrm>
            <a:off x="448465" y="10164174"/>
            <a:ext cx="14346058" cy="646331"/>
          </a:xfrm>
          <a:prstGeom prst="rect">
            <a:avLst/>
          </a:prstGeom>
          <a:noFill/>
        </p:spPr>
        <p:txBody>
          <a:bodyPr wrap="square" rtlCol="0">
            <a:spAutoFit/>
          </a:bodyPr>
          <a:lstStyle>
            <a:defPPr>
              <a:defRPr lang="en-US"/>
            </a:defPPr>
            <a:lvl1pPr>
              <a:defRPr sz="3600" b="1">
                <a:solidFill>
                  <a:schemeClr val="tx2"/>
                </a:solidFill>
                <a:latin typeface="Cambria" panose="02040503050406030204" pitchFamily="18" charset="0"/>
                <a:ea typeface="Cambria" panose="02040503050406030204" pitchFamily="18"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defRPr>
                <a:solidFill>
                  <a:schemeClr val="tx1"/>
                </a:solidFill>
                <a:latin typeface="Arial" panose="020B0604020202020204" pitchFamily="34" charset="0"/>
                <a:cs typeface="Arial" panose="020B0604020202020204" pitchFamily="34" charset="0"/>
              </a:defRPr>
            </a:lvl6pPr>
            <a:lvl7pPr>
              <a:defRPr>
                <a:solidFill>
                  <a:schemeClr val="tx1"/>
                </a:solidFill>
                <a:latin typeface="Arial" panose="020B0604020202020204" pitchFamily="34" charset="0"/>
                <a:cs typeface="Arial" panose="020B0604020202020204" pitchFamily="34" charset="0"/>
              </a:defRPr>
            </a:lvl7pPr>
            <a:lvl8pPr>
              <a:defRPr>
                <a:solidFill>
                  <a:schemeClr val="tx1"/>
                </a:solidFill>
                <a:latin typeface="Arial" panose="020B0604020202020204" pitchFamily="34" charset="0"/>
                <a:cs typeface="Arial" panose="020B0604020202020204" pitchFamily="34" charset="0"/>
              </a:defRPr>
            </a:lvl8pPr>
            <a:lvl9pPr>
              <a:defRPr>
                <a:solidFill>
                  <a:schemeClr val="tx1"/>
                </a:solidFill>
                <a:latin typeface="Arial" panose="020B0604020202020204" pitchFamily="34" charset="0"/>
                <a:cs typeface="Arial" panose="020B0604020202020204" pitchFamily="34" charset="0"/>
              </a:defRPr>
            </a:lvl9pPr>
          </a:lstStyle>
          <a:p>
            <a:r>
              <a:rPr lang="en-US" dirty="0">
                <a:cs typeface="Times New Roman" panose="02020603050405020304" pitchFamily="18" charset="0"/>
              </a:rPr>
              <a:t>RESULTS &amp; DISCUSSION</a:t>
            </a:r>
            <a:endParaRPr lang="en-US" dirty="0"/>
          </a:p>
        </p:txBody>
      </p:sp>
      <p:grpSp>
        <p:nvGrpSpPr>
          <p:cNvPr id="25" name="Group 24">
            <a:extLst>
              <a:ext uri="{FF2B5EF4-FFF2-40B4-BE49-F238E27FC236}">
                <a16:creationId xmlns:a16="http://schemas.microsoft.com/office/drawing/2014/main" id="{696E51D5-C69D-A39A-746E-4D91E9B54AE0}"/>
              </a:ext>
            </a:extLst>
          </p:cNvPr>
          <p:cNvGrpSpPr/>
          <p:nvPr/>
        </p:nvGrpSpPr>
        <p:grpSpPr>
          <a:xfrm>
            <a:off x="0" y="288429"/>
            <a:ext cx="14395226" cy="4716994"/>
            <a:chOff x="0" y="288429"/>
            <a:chExt cx="14395226" cy="4716994"/>
          </a:xfrm>
        </p:grpSpPr>
        <p:sp>
          <p:nvSpPr>
            <p:cNvPr id="2052" name="Text Box 40">
              <a:extLst>
                <a:ext uri="{FF2B5EF4-FFF2-40B4-BE49-F238E27FC236}">
                  <a16:creationId xmlns:a16="http://schemas.microsoft.com/office/drawing/2014/main" id="{A90DA065-3442-5D5C-B55B-3C0A4BCA6A69}"/>
                </a:ext>
              </a:extLst>
            </p:cNvPr>
            <p:cNvSpPr txBox="1">
              <a:spLocks noChangeArrowheads="1"/>
            </p:cNvSpPr>
            <p:nvPr/>
          </p:nvSpPr>
          <p:spPr bwMode="auto">
            <a:xfrm>
              <a:off x="15305" y="1404490"/>
              <a:ext cx="14346059" cy="360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4" tIns="45694" rIns="91384" bIns="45694">
              <a:spAutoFit/>
            </a:bodyPr>
            <a:lstStyle>
              <a:lvl1pPr defTabSz="2952750" eaLnBrk="0" hangingPunct="0">
                <a:spcBef>
                  <a:spcPct val="20000"/>
                </a:spcBef>
                <a:buFont typeface="Arial" panose="020B0604020202020204" pitchFamily="34" charset="0"/>
                <a:buChar char="•"/>
                <a:defRPr sz="10300">
                  <a:solidFill>
                    <a:schemeClr val="tx1"/>
                  </a:solidFill>
                  <a:latin typeface="Calibri" panose="020F0502020204030204" pitchFamily="34" charset="0"/>
                </a:defRPr>
              </a:lvl1pPr>
              <a:lvl2pPr marL="742950" indent="-285750" defTabSz="2952750" eaLnBrk="0" hangingPunct="0">
                <a:spcBef>
                  <a:spcPct val="20000"/>
                </a:spcBef>
                <a:buFont typeface="Arial" panose="020B0604020202020204" pitchFamily="34" charset="0"/>
                <a:buChar char="–"/>
                <a:defRPr sz="9000">
                  <a:solidFill>
                    <a:schemeClr val="tx1"/>
                  </a:solidFill>
                  <a:latin typeface="Calibri" panose="020F0502020204030204" pitchFamily="34" charset="0"/>
                </a:defRPr>
              </a:lvl2pPr>
              <a:lvl3pPr marL="1143000" indent="-228600" defTabSz="2952750" eaLnBrk="0" hangingPunct="0">
                <a:spcBef>
                  <a:spcPct val="20000"/>
                </a:spcBef>
                <a:buFont typeface="Arial" panose="020B0604020202020204" pitchFamily="34" charset="0"/>
                <a:buChar char="•"/>
                <a:defRPr sz="7700">
                  <a:solidFill>
                    <a:schemeClr val="tx1"/>
                  </a:solidFill>
                  <a:latin typeface="Calibri" panose="020F0502020204030204" pitchFamily="34" charset="0"/>
                </a:defRPr>
              </a:lvl3pPr>
              <a:lvl4pPr marL="1600200" indent="-228600" defTabSz="2952750" eaLnBrk="0" hangingPunct="0">
                <a:spcBef>
                  <a:spcPct val="20000"/>
                </a:spcBef>
                <a:buFont typeface="Arial" panose="020B0604020202020204" pitchFamily="34" charset="0"/>
                <a:buChar char="–"/>
                <a:defRPr sz="6500">
                  <a:solidFill>
                    <a:schemeClr val="tx1"/>
                  </a:solidFill>
                  <a:latin typeface="Calibri" panose="020F0502020204030204" pitchFamily="34" charset="0"/>
                </a:defRPr>
              </a:lvl4pPr>
              <a:lvl5pPr marL="2057400" indent="-228600" defTabSz="2952750" eaLnBrk="0" hangingPunct="0">
                <a:spcBef>
                  <a:spcPct val="20000"/>
                </a:spcBef>
                <a:buFont typeface="Arial" panose="020B0604020202020204" pitchFamily="34" charset="0"/>
                <a:buChar char="»"/>
                <a:defRPr sz="6500">
                  <a:solidFill>
                    <a:schemeClr val="tx1"/>
                  </a:solidFill>
                  <a:latin typeface="Calibri" panose="020F0502020204030204" pitchFamily="34" charset="0"/>
                </a:defRPr>
              </a:lvl5pPr>
              <a:lvl6pPr marL="25146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6pPr>
              <a:lvl7pPr marL="29718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7pPr>
              <a:lvl8pPr marL="34290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8pPr>
              <a:lvl9pPr marL="38862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9pPr>
            </a:lstStyle>
            <a:p>
              <a:pPr algn="ctr" eaLnBrk="1" hangingPunct="1">
                <a:spcBef>
                  <a:spcPct val="0"/>
                </a:spcBef>
                <a:buFontTx/>
                <a:buNone/>
              </a:pPr>
              <a:r>
                <a:rPr lang="en-US" altLang="en-US" sz="4400" b="1" dirty="0">
                  <a:latin typeface="Cambria" panose="02040503050406030204" pitchFamily="18" charset="0"/>
                  <a:ea typeface="Cambria" panose="02040503050406030204" pitchFamily="18" charset="0"/>
                  <a:cs typeface="Times New Roman" panose="02020603050405020304" pitchFamily="18" charset="0"/>
                </a:rPr>
                <a:t>PAPER TITLE (TEMPLATE FOR A 841MM X </a:t>
              </a:r>
              <a:br>
                <a:rPr lang="sr-Latn-RS" altLang="en-US" sz="4400" b="1" dirty="0">
                  <a:latin typeface="Cambria" panose="02040503050406030204" pitchFamily="18" charset="0"/>
                  <a:ea typeface="Cambria" panose="02040503050406030204" pitchFamily="18" charset="0"/>
                  <a:cs typeface="Times New Roman" panose="02020603050405020304" pitchFamily="18" charset="0"/>
                </a:rPr>
              </a:br>
              <a:r>
                <a:rPr lang="en-US" altLang="en-US" sz="4400" b="1" dirty="0">
                  <a:latin typeface="Cambria" panose="02040503050406030204" pitchFamily="18" charset="0"/>
                  <a:ea typeface="Cambria" panose="02040503050406030204" pitchFamily="18" charset="0"/>
                  <a:cs typeface="Times New Roman" panose="02020603050405020304" pitchFamily="18" charset="0"/>
                </a:rPr>
                <a:t>594MM POSTER PRESENTATION)</a:t>
              </a:r>
            </a:p>
            <a:p>
              <a:pPr algn="ctr" eaLnBrk="1" hangingPunct="1">
                <a:spcBef>
                  <a:spcPct val="0"/>
                </a:spcBef>
                <a:buFontTx/>
                <a:buNone/>
              </a:pPr>
              <a:endParaRPr lang="sr-Latn-RS" altLang="en-US" sz="2400" b="1" dirty="0">
                <a:solidFill>
                  <a:schemeClr val="accent4">
                    <a:lumMod val="75000"/>
                  </a:schemeClr>
                </a:solidFill>
                <a:latin typeface="Cambria" panose="02040503050406030204" pitchFamily="18" charset="0"/>
                <a:ea typeface="Cambria" panose="02040503050406030204" pitchFamily="18" charset="0"/>
                <a:cs typeface="Times New Roman" panose="02020603050405020304" pitchFamily="18" charset="0"/>
              </a:endParaRPr>
            </a:p>
            <a:p>
              <a:pPr algn="ctr" eaLnBrk="1" hangingPunct="1">
                <a:spcBef>
                  <a:spcPct val="0"/>
                </a:spcBef>
                <a:buFontTx/>
                <a:buNone/>
              </a:pPr>
              <a:r>
                <a:rPr lang="en-US" altLang="en-US" sz="3200" b="1" dirty="0">
                  <a:latin typeface="Cambria" panose="02040503050406030204" pitchFamily="18" charset="0"/>
                  <a:ea typeface="Cambria" panose="02040503050406030204" pitchFamily="18" charset="0"/>
                  <a:cs typeface="Times New Roman" panose="02020603050405020304" pitchFamily="18" charset="0"/>
                </a:rPr>
                <a:t>First Author¹, Second Author², Third Author¹</a:t>
              </a:r>
              <a:endParaRPr lang="sr-Latn-RS" altLang="en-US" sz="3200" b="1" dirty="0">
                <a:latin typeface="Cambria" panose="02040503050406030204" pitchFamily="18" charset="0"/>
                <a:ea typeface="Cambria" panose="02040503050406030204" pitchFamily="18" charset="0"/>
                <a:cs typeface="Times New Roman" panose="02020603050405020304" pitchFamily="18" charset="0"/>
              </a:endParaRPr>
            </a:p>
            <a:p>
              <a:pPr algn="ctr" eaLnBrk="1" hangingPunct="1">
                <a:spcBef>
                  <a:spcPct val="0"/>
                </a:spcBef>
                <a:buFontTx/>
                <a:buNone/>
              </a:pPr>
              <a:r>
                <a:rPr lang="en-US" altLang="en-US" sz="2800" i="1" dirty="0">
                  <a:latin typeface="Cambria" panose="02040503050406030204" pitchFamily="18" charset="0"/>
                  <a:ea typeface="Cambria" panose="02040503050406030204" pitchFamily="18" charset="0"/>
                  <a:cs typeface="Times New Roman" panose="02020603050405020304" pitchFamily="18" charset="0"/>
                </a:rPr>
                <a:t>¹First</a:t>
              </a:r>
              <a:r>
                <a:rPr lang="sr-Latn-RS" altLang="en-US" sz="2800" i="1" dirty="0">
                  <a:latin typeface="Cambria" panose="02040503050406030204" pitchFamily="18" charset="0"/>
                  <a:ea typeface="Cambria" panose="02040503050406030204" pitchFamily="18" charset="0"/>
                  <a:cs typeface="Times New Roman" panose="02020603050405020304" pitchFamily="18" charset="0"/>
                </a:rPr>
                <a:t> </a:t>
              </a:r>
              <a:r>
                <a:rPr lang="en-US" altLang="en-US" sz="2800" i="1" dirty="0">
                  <a:latin typeface="Cambria" panose="02040503050406030204" pitchFamily="18" charset="0"/>
                  <a:ea typeface="Cambria" panose="02040503050406030204" pitchFamily="18" charset="0"/>
                  <a:cs typeface="Times New Roman" panose="02020603050405020304" pitchFamily="18" charset="0"/>
                </a:rPr>
                <a:t>Affiliation</a:t>
              </a:r>
              <a:endParaRPr lang="sr-Latn-RS" altLang="en-US" sz="2800" i="1" dirty="0">
                <a:latin typeface="Cambria" panose="02040503050406030204" pitchFamily="18" charset="0"/>
                <a:ea typeface="Cambria" panose="02040503050406030204" pitchFamily="18" charset="0"/>
                <a:cs typeface="Times New Roman" panose="02020603050405020304" pitchFamily="18" charset="0"/>
              </a:endParaRPr>
            </a:p>
            <a:p>
              <a:pPr algn="ctr" eaLnBrk="1" hangingPunct="1">
                <a:spcBef>
                  <a:spcPct val="0"/>
                </a:spcBef>
                <a:buNone/>
              </a:pPr>
              <a:r>
                <a:rPr lang="en-US" altLang="en-US" sz="2800" i="1" dirty="0">
                  <a:latin typeface="Cambria" panose="02040503050406030204" pitchFamily="18" charset="0"/>
                  <a:ea typeface="Cambria" panose="02040503050406030204" pitchFamily="18" charset="0"/>
                  <a:cs typeface="Times New Roman" panose="02020603050405020304" pitchFamily="18" charset="0"/>
                </a:rPr>
                <a:t>²Second</a:t>
              </a:r>
              <a:r>
                <a:rPr lang="sr-Latn-RS" altLang="en-US" sz="2800" i="1" dirty="0">
                  <a:latin typeface="Cambria" panose="02040503050406030204" pitchFamily="18" charset="0"/>
                  <a:ea typeface="Cambria" panose="02040503050406030204" pitchFamily="18" charset="0"/>
                  <a:cs typeface="Times New Roman" panose="02020603050405020304" pitchFamily="18" charset="0"/>
                </a:rPr>
                <a:t> </a:t>
              </a:r>
              <a:r>
                <a:rPr lang="en-US" altLang="en-US" sz="2800" i="1" dirty="0">
                  <a:latin typeface="Cambria" panose="02040503050406030204" pitchFamily="18" charset="0"/>
                  <a:ea typeface="Cambria" panose="02040503050406030204" pitchFamily="18" charset="0"/>
                  <a:cs typeface="Times New Roman" panose="02020603050405020304" pitchFamily="18" charset="0"/>
                </a:rPr>
                <a:t>Affiliation</a:t>
              </a:r>
              <a:br>
                <a:rPr lang="en-US" altLang="en-US" sz="2800" i="1" dirty="0">
                  <a:latin typeface="Cambria" panose="02040503050406030204" pitchFamily="18" charset="0"/>
                  <a:ea typeface="Cambria" panose="02040503050406030204" pitchFamily="18" charset="0"/>
                  <a:cs typeface="Times New Roman" panose="02020603050405020304" pitchFamily="18" charset="0"/>
                </a:rPr>
              </a:br>
              <a:r>
                <a:rPr lang="en-US" altLang="en-US" sz="2800" i="1" dirty="0">
                  <a:latin typeface="Cambria" panose="02040503050406030204" pitchFamily="18" charset="0"/>
                  <a:ea typeface="Cambria" panose="02040503050406030204" pitchFamily="18" charset="0"/>
                  <a:cs typeface="Times New Roman" panose="02020603050405020304" pitchFamily="18" charset="0"/>
                </a:rPr>
                <a:t>contact: </a:t>
              </a:r>
              <a:r>
                <a:rPr lang="en-US" altLang="en-US" sz="2800" i="1" dirty="0" err="1">
                  <a:latin typeface="Cambria" panose="02040503050406030204" pitchFamily="18" charset="0"/>
                  <a:ea typeface="Cambria" panose="02040503050406030204" pitchFamily="18" charset="0"/>
                  <a:cs typeface="Times New Roman" panose="02020603050405020304" pitchFamily="18" charset="0"/>
                </a:rPr>
                <a:t>user@domain</a:t>
              </a:r>
              <a:endParaRPr lang="en-US" altLang="en-US" sz="2800" i="1" dirty="0">
                <a:latin typeface="Cambria" panose="02040503050406030204" pitchFamily="18" charset="0"/>
                <a:ea typeface="Cambria" panose="02040503050406030204" pitchFamily="18" charset="0"/>
                <a:cs typeface="Times New Roman" panose="02020603050405020304" pitchFamily="18" charset="0"/>
              </a:endParaRPr>
            </a:p>
          </p:txBody>
        </p:sp>
        <p:sp>
          <p:nvSpPr>
            <p:cNvPr id="70" name="Text Box 40">
              <a:extLst>
                <a:ext uri="{FF2B5EF4-FFF2-40B4-BE49-F238E27FC236}">
                  <a16:creationId xmlns:a16="http://schemas.microsoft.com/office/drawing/2014/main" id="{DCC76697-1940-C00F-1790-F77AAEF77B71}"/>
                </a:ext>
              </a:extLst>
            </p:cNvPr>
            <p:cNvSpPr txBox="1">
              <a:spLocks noChangeArrowheads="1"/>
            </p:cNvSpPr>
            <p:nvPr/>
          </p:nvSpPr>
          <p:spPr bwMode="auto">
            <a:xfrm>
              <a:off x="15306" y="691677"/>
              <a:ext cx="14379920" cy="58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4" tIns="45694" rIns="91384" bIns="45694">
              <a:spAutoFit/>
            </a:bodyPr>
            <a:lstStyle>
              <a:lvl1pPr defTabSz="2952750" eaLnBrk="0" hangingPunct="0">
                <a:spcBef>
                  <a:spcPct val="20000"/>
                </a:spcBef>
                <a:buFont typeface="Arial" panose="020B0604020202020204" pitchFamily="34" charset="0"/>
                <a:buChar char="•"/>
                <a:defRPr sz="10300">
                  <a:solidFill>
                    <a:schemeClr val="tx1"/>
                  </a:solidFill>
                  <a:latin typeface="Calibri" panose="020F0502020204030204" pitchFamily="34" charset="0"/>
                </a:defRPr>
              </a:lvl1pPr>
              <a:lvl2pPr marL="742950" indent="-285750" defTabSz="2952750" eaLnBrk="0" hangingPunct="0">
                <a:spcBef>
                  <a:spcPct val="20000"/>
                </a:spcBef>
                <a:buFont typeface="Arial" panose="020B0604020202020204" pitchFamily="34" charset="0"/>
                <a:buChar char="–"/>
                <a:defRPr sz="9000">
                  <a:solidFill>
                    <a:schemeClr val="tx1"/>
                  </a:solidFill>
                  <a:latin typeface="Calibri" panose="020F0502020204030204" pitchFamily="34" charset="0"/>
                </a:defRPr>
              </a:lvl2pPr>
              <a:lvl3pPr marL="1143000" indent="-228600" defTabSz="2952750" eaLnBrk="0" hangingPunct="0">
                <a:spcBef>
                  <a:spcPct val="20000"/>
                </a:spcBef>
                <a:buFont typeface="Arial" panose="020B0604020202020204" pitchFamily="34" charset="0"/>
                <a:buChar char="•"/>
                <a:defRPr sz="7700">
                  <a:solidFill>
                    <a:schemeClr val="tx1"/>
                  </a:solidFill>
                  <a:latin typeface="Calibri" panose="020F0502020204030204" pitchFamily="34" charset="0"/>
                </a:defRPr>
              </a:lvl3pPr>
              <a:lvl4pPr marL="1600200" indent="-228600" defTabSz="2952750" eaLnBrk="0" hangingPunct="0">
                <a:spcBef>
                  <a:spcPct val="20000"/>
                </a:spcBef>
                <a:buFont typeface="Arial" panose="020B0604020202020204" pitchFamily="34" charset="0"/>
                <a:buChar char="–"/>
                <a:defRPr sz="6500">
                  <a:solidFill>
                    <a:schemeClr val="tx1"/>
                  </a:solidFill>
                  <a:latin typeface="Calibri" panose="020F0502020204030204" pitchFamily="34" charset="0"/>
                </a:defRPr>
              </a:lvl4pPr>
              <a:lvl5pPr marL="2057400" indent="-228600" defTabSz="2952750" eaLnBrk="0" hangingPunct="0">
                <a:spcBef>
                  <a:spcPct val="20000"/>
                </a:spcBef>
                <a:buFont typeface="Arial" panose="020B0604020202020204" pitchFamily="34" charset="0"/>
                <a:buChar char="»"/>
                <a:defRPr sz="6500">
                  <a:solidFill>
                    <a:schemeClr val="tx1"/>
                  </a:solidFill>
                  <a:latin typeface="Calibri" panose="020F0502020204030204" pitchFamily="34" charset="0"/>
                </a:defRPr>
              </a:lvl5pPr>
              <a:lvl6pPr marL="25146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6pPr>
              <a:lvl7pPr marL="29718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7pPr>
              <a:lvl8pPr marL="34290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8pPr>
              <a:lvl9pPr marL="38862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9pPr>
            </a:lstStyle>
            <a:p>
              <a:pPr algn="ctr" eaLnBrk="1" hangingPunct="1">
                <a:spcBef>
                  <a:spcPct val="0"/>
                </a:spcBef>
                <a:buFontTx/>
                <a:buNone/>
              </a:pPr>
              <a:r>
                <a:rPr lang="en-US" altLang="en-US" sz="3200" b="1" dirty="0">
                  <a:solidFill>
                    <a:schemeClr val="tx2"/>
                  </a:solidFill>
                  <a:latin typeface="Cambria" panose="02040503050406030204" pitchFamily="18" charset="0"/>
                  <a:ea typeface="Cambria" panose="02040503050406030204" pitchFamily="18" charset="0"/>
                  <a:cs typeface="Times New Roman" panose="02020603050405020304" pitchFamily="18" charset="0"/>
                </a:rPr>
                <a:t>The First DeepTech Connect International Conference 2026</a:t>
              </a:r>
              <a:endParaRPr lang="sr-Latn-RS" altLang="en-US" sz="2000" dirty="0">
                <a:solidFill>
                  <a:schemeClr val="tx2"/>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205465F-BE40-7E63-5FC4-6F86B6E9B895}"/>
                </a:ext>
              </a:extLst>
            </p:cNvPr>
            <p:cNvSpPr txBox="1"/>
            <p:nvPr/>
          </p:nvSpPr>
          <p:spPr>
            <a:xfrm>
              <a:off x="0" y="288429"/>
              <a:ext cx="14395225" cy="474986"/>
            </a:xfrm>
            <a:prstGeom prst="rect">
              <a:avLst/>
            </a:prstGeom>
            <a:solidFill>
              <a:srgbClr val="F6F5EE"/>
            </a:solidFill>
          </p:spPr>
          <p:txBody>
            <a:bodyPr wrap="square">
              <a:spAutoFit/>
            </a:bodyPr>
            <a:lstStyle/>
            <a:p>
              <a:pPr algn="ctr"/>
              <a:r>
                <a:rPr lang="en-US" sz="2400" dirty="0">
                  <a:solidFill>
                    <a:srgbClr val="1F497D"/>
                  </a:solidFill>
                  <a:latin typeface="Cambria" panose="02040503050406030204" pitchFamily="18" charset="0"/>
                  <a:ea typeface="Cambria" panose="02040503050406030204" pitchFamily="18" charset="0"/>
                </a:rPr>
                <a:t>a-side-project.eu/deeptech-connect-conference-2026</a:t>
              </a:r>
            </a:p>
          </p:txBody>
        </p:sp>
      </p:grpSp>
      <p:pic>
        <p:nvPicPr>
          <p:cNvPr id="17" name="Picture 16">
            <a:extLst>
              <a:ext uri="{FF2B5EF4-FFF2-40B4-BE49-F238E27FC236}">
                <a16:creationId xmlns:a16="http://schemas.microsoft.com/office/drawing/2014/main" id="{EF0EE939-1122-0CB7-03E7-4C33401B44CB}"/>
              </a:ext>
            </a:extLst>
          </p:cNvPr>
          <p:cNvPicPr preferRelativeResize="0">
            <a:picLocks noChangeAspect="1"/>
          </p:cNvPicPr>
          <p:nvPr/>
        </p:nvPicPr>
        <p:blipFill>
          <a:blip r:embed="rId8"/>
          <a:stretch>
            <a:fillRect/>
          </a:stretch>
        </p:blipFill>
        <p:spPr>
          <a:xfrm>
            <a:off x="15918759" y="735557"/>
            <a:ext cx="3686493" cy="1260487"/>
          </a:xfrm>
          <a:prstGeom prst="rect">
            <a:avLst/>
          </a:prstGeom>
        </p:spPr>
      </p:pic>
      <p:grpSp>
        <p:nvGrpSpPr>
          <p:cNvPr id="23" name="Group 22">
            <a:extLst>
              <a:ext uri="{FF2B5EF4-FFF2-40B4-BE49-F238E27FC236}">
                <a16:creationId xmlns:a16="http://schemas.microsoft.com/office/drawing/2014/main" id="{C6078432-7690-90A2-627B-F60C435EBFB5}"/>
              </a:ext>
            </a:extLst>
          </p:cNvPr>
          <p:cNvGrpSpPr/>
          <p:nvPr/>
        </p:nvGrpSpPr>
        <p:grpSpPr>
          <a:xfrm>
            <a:off x="17100506" y="4940068"/>
            <a:ext cx="1322998" cy="1054629"/>
            <a:chOff x="19098602" y="4976474"/>
            <a:chExt cx="1322998" cy="1054629"/>
          </a:xfrm>
        </p:grpSpPr>
        <p:sp>
          <p:nvSpPr>
            <p:cNvPr id="16" name="Rectangle 15">
              <a:extLst>
                <a:ext uri="{FF2B5EF4-FFF2-40B4-BE49-F238E27FC236}">
                  <a16:creationId xmlns:a16="http://schemas.microsoft.com/office/drawing/2014/main" id="{E1756768-B242-0098-6ED1-3163948323BD}"/>
                </a:ext>
              </a:extLst>
            </p:cNvPr>
            <p:cNvSpPr/>
            <p:nvPr/>
          </p:nvSpPr>
          <p:spPr>
            <a:xfrm>
              <a:off x="19098602" y="4976474"/>
              <a:ext cx="1322998" cy="845606"/>
            </a:xfrm>
            <a:prstGeom prst="rect">
              <a:avLst/>
            </a:prstGeom>
            <a:solidFill>
              <a:srgbClr val="F6F5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5076984C-3808-A9F4-D814-813B09AA42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22837" y="5069551"/>
              <a:ext cx="874527" cy="9615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80377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5281</TotalTime>
  <Words>278</Words>
  <Application>Microsoft Office PowerPoint</Application>
  <PresentationFormat>Custom</PresentationFormat>
  <Paragraphs>39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vt:lpstr>
      <vt:lpstr>Times New Roman</vt:lpstr>
      <vt:lpstr>Office Theme</vt:lpstr>
      <vt:lpstr>PowerPoint Presentation</vt:lpstr>
    </vt:vector>
  </TitlesOfParts>
  <Company>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sbsaccess</dc:creator>
  <cp:lastModifiedBy>Ana Kaplarević</cp:lastModifiedBy>
  <cp:revision>156</cp:revision>
  <dcterms:created xsi:type="dcterms:W3CDTF">2007-01-10T04:59:32Z</dcterms:created>
  <dcterms:modified xsi:type="dcterms:W3CDTF">2026-03-21T11:52:58Z</dcterms:modified>
</cp:coreProperties>
</file>